
<file path=[Content_Types].xml><?xml version="1.0" encoding="utf-8"?>
<Types xmlns="http://schemas.openxmlformats.org/package/2006/content-types">
  <Default Extension="jpeg" ContentType="image/jpeg"/>
  <Default Extension="xlsx" ContentType="application/vnd.openxmlformats-officedocument.spreadsheetml.sheet"/>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256" r:id="rId3"/>
    <p:sldId id="270" r:id="rId5"/>
    <p:sldId id="258" r:id="rId6"/>
    <p:sldId id="264" r:id="rId7"/>
    <p:sldId id="271" r:id="rId8"/>
    <p:sldId id="265" r:id="rId9"/>
    <p:sldId id="306" r:id="rId10"/>
    <p:sldId id="280" r:id="rId11"/>
    <p:sldId id="259" r:id="rId12"/>
    <p:sldId id="260" r:id="rId13"/>
    <p:sldId id="298" r:id="rId14"/>
    <p:sldId id="261" r:id="rId15"/>
    <p:sldId id="303" r:id="rId16"/>
    <p:sldId id="302" r:id="rId17"/>
    <p:sldId id="300" r:id="rId18"/>
    <p:sldId id="299" r:id="rId19"/>
    <p:sldId id="268" r:id="rId20"/>
    <p:sldId id="267" r:id="rId21"/>
    <p:sldId id="301" r:id="rId22"/>
    <p:sldId id="274" r:id="rId23"/>
    <p:sldId id="278" r:id="rId24"/>
  </p:sldIdLst>
  <p:sldSz cx="9144000" cy="5219700"/>
  <p:notesSz cx="6858000" cy="9144000"/>
  <p:embeddedFontLst>
    <p:embeddedFont>
      <p:font typeface="微软雅黑" panose="020B0503020204020204" pitchFamily="34" charset="-122"/>
      <p:regular r:id="rId28"/>
    </p:embeddedFont>
    <p:embeddedFont>
      <p:font typeface="Ebrima" panose="02000000000000000000" pitchFamily="2" charset="0"/>
      <p:regular r:id="rId29"/>
      <p:bold r:id="rId30"/>
    </p:embeddedFont>
    <p:embeddedFont>
      <p:font typeface="Calibri" panose="020F0502020204030204"/>
      <p:regular r:id="rId31"/>
      <p:bold r:id="rId32"/>
      <p:italic r:id="rId33"/>
      <p:boldItalic r:id="rId34"/>
    </p:embeddedFont>
    <p:embeddedFont>
      <p:font typeface="等线 Light" panose="02010600030101010101" charset="-122"/>
      <p:regular r:id="rId35"/>
    </p:embeddedFont>
    <p:embeddedFont>
      <p:font typeface="Calibri Light" panose="020F0302020204030204" charset="0"/>
      <p:regular r:id="rId36"/>
      <p:italic r:id="rId37"/>
    </p:embeddedFont>
    <p:embeddedFont>
      <p:font typeface="等线" panose="02010600030101010101" charset="-122"/>
      <p:regular r:id="rId38"/>
    </p:embeddedFont>
    <p:embeddedFont>
      <p:font typeface="Malgun Gothic" panose="020B0503020000020004" charset="-127"/>
      <p:regular r:id="rId39"/>
    </p:embeddedFont>
    <p:embeddedFont>
      <p:font typeface="汉仪青云简" panose="00020600040101010101" charset="-122"/>
      <p:regular r:id="rId4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366" autoAdjust="0"/>
  </p:normalViewPr>
  <p:slideViewPr>
    <p:cSldViewPr snapToGrid="0">
      <p:cViewPr varScale="1">
        <p:scale>
          <a:sx n="143" d="100"/>
          <a:sy n="143" d="100"/>
        </p:scale>
        <p:origin x="86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0" Type="http://schemas.openxmlformats.org/officeDocument/2006/relationships/font" Target="fonts/font13.fntdata"/><Relationship Id="rId4" Type="http://schemas.openxmlformats.org/officeDocument/2006/relationships/notesMaster" Target="notesMasters/notesMaster1.xml"/><Relationship Id="rId39" Type="http://schemas.openxmlformats.org/officeDocument/2006/relationships/font" Target="fonts/font12.fntdata"/><Relationship Id="rId38" Type="http://schemas.openxmlformats.org/officeDocument/2006/relationships/font" Target="fonts/font11.fntdata"/><Relationship Id="rId37" Type="http://schemas.openxmlformats.org/officeDocument/2006/relationships/font" Target="fonts/font10.fntdata"/><Relationship Id="rId36" Type="http://schemas.openxmlformats.org/officeDocument/2006/relationships/font" Target="fonts/font9.fntdata"/><Relationship Id="rId35" Type="http://schemas.openxmlformats.org/officeDocument/2006/relationships/font" Target="fonts/font8.fntdata"/><Relationship Id="rId34" Type="http://schemas.openxmlformats.org/officeDocument/2006/relationships/font" Target="fonts/font7.fntdata"/><Relationship Id="rId33" Type="http://schemas.openxmlformats.org/officeDocument/2006/relationships/font" Target="fonts/font6.fntdata"/><Relationship Id="rId32" Type="http://schemas.openxmlformats.org/officeDocument/2006/relationships/font" Target="fonts/font5.fntdata"/><Relationship Id="rId31" Type="http://schemas.openxmlformats.org/officeDocument/2006/relationships/font" Target="fonts/font4.fntdata"/><Relationship Id="rId30" Type="http://schemas.openxmlformats.org/officeDocument/2006/relationships/font" Target="fonts/font3.fntdata"/><Relationship Id="rId3" Type="http://schemas.openxmlformats.org/officeDocument/2006/relationships/slide" Target="slides/slide1.xml"/><Relationship Id="rId29" Type="http://schemas.openxmlformats.org/officeDocument/2006/relationships/font" Target="fonts/font2.fntdata"/><Relationship Id="rId28" Type="http://schemas.openxmlformats.org/officeDocument/2006/relationships/font" Target="fonts/font1.fntdata"/><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solidFill>
              <a:schemeClr val="tx1">
                <a:lumMod val="65000"/>
                <a:lumOff val="35000"/>
              </a:schemeClr>
            </a:solidFill>
          </c:spPr>
          <c:explosion val="0"/>
          <c:dPt>
            <c:idx val="0"/>
            <c:bubble3D val="0"/>
            <c:spPr>
              <a:solidFill>
                <a:schemeClr val="bg1">
                  <a:lumMod val="85000"/>
                </a:schemeClr>
              </a:solidFill>
              <a:ln w="19050">
                <a:solidFill>
                  <a:schemeClr val="lt1"/>
                </a:solidFill>
              </a:ln>
              <a:effectLst/>
            </c:spPr>
          </c:dPt>
          <c:dPt>
            <c:idx val="1"/>
            <c:bubble3D val="0"/>
            <c:spPr>
              <a:solidFill>
                <a:schemeClr val="tx1">
                  <a:lumMod val="95000"/>
                  <a:lumOff val="5000"/>
                </a:schemeClr>
              </a:solidFill>
              <a:ln w="19050">
                <a:solidFill>
                  <a:schemeClr val="lt1"/>
                </a:solidFill>
              </a:ln>
              <a:effectLst/>
            </c:spPr>
          </c:dPt>
          <c:dPt>
            <c:idx val="2"/>
            <c:bubble3D val="0"/>
            <c:spPr>
              <a:solidFill>
                <a:schemeClr val="bg1">
                  <a:lumMod val="85000"/>
                </a:schemeClr>
              </a:solidFill>
              <a:ln w="19050">
                <a:solidFill>
                  <a:schemeClr val="lt1"/>
                </a:solidFill>
              </a:ln>
              <a:effectLst/>
            </c:spPr>
          </c:dPt>
          <c:dPt>
            <c:idx val="3"/>
            <c:bubble3D val="0"/>
            <c:spPr>
              <a:solidFill>
                <a:schemeClr val="tx1">
                  <a:lumMod val="95000"/>
                  <a:lumOff val="5000"/>
                </a:schemeClr>
              </a:solidFill>
              <a:ln w="19050">
                <a:solidFill>
                  <a:schemeClr val="lt1"/>
                </a:solidFill>
              </a:ln>
              <a:effectLst/>
            </c:spPr>
          </c:dPt>
          <c:dLbls>
            <c:delete val="1"/>
          </c:dLbls>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25</c:v>
                </c:pt>
                <c:pt idx="1">
                  <c:v>25</c:v>
                </c:pt>
                <c:pt idx="2">
                  <c:v>25</c:v>
                </c:pt>
                <c:pt idx="3">
                  <c:v>25</c:v>
                </c:pt>
              </c:numCache>
            </c:numRef>
          </c:val>
        </c:ser>
        <c:dLbls>
          <c:showLegendKey val="0"/>
          <c:showVal val="0"/>
          <c:showCatName val="0"/>
          <c:showSerName val="0"/>
          <c:showPercent val="0"/>
          <c:showBubbleSize val="0"/>
          <c:showLeaderLines val="1"/>
        </c:dLbls>
        <c:firstSliceAng val="0"/>
        <c:holeSize val="45"/>
      </c:doughnutChart>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
</file>

<file path=ppt/media/image1.jpeg>
</file>

<file path=ppt/media/image10.jpeg>
</file>

<file path=ppt/media/image11.jpeg>
</file>

<file path=ppt/media/image12.png>
</file>

<file path=ppt/media/image13.jpeg>
</file>

<file path=ppt/media/image2.jpeg>
</file>

<file path=ppt/media/image3.png>
</file>

<file path=ppt/media/image4.wdp>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167BC7-0FB5-404E-8B0A-9725AB1217D3}"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725488" y="1143000"/>
            <a:ext cx="54070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D0761B-3246-48CF-A87D-829A538E746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689610" rtl="0" eaLnBrk="1" latinLnBrk="0" hangingPunct="1">
      <a:defRPr sz="905" kern="1200">
        <a:solidFill>
          <a:schemeClr val="tx1"/>
        </a:solidFill>
        <a:latin typeface="+mn-lt"/>
        <a:ea typeface="+mn-ea"/>
        <a:cs typeface="+mn-cs"/>
      </a:defRPr>
    </a:lvl1pPr>
    <a:lvl2pPr marL="344805" algn="l" defTabSz="689610" rtl="0" eaLnBrk="1" latinLnBrk="0" hangingPunct="1">
      <a:defRPr sz="905" kern="1200">
        <a:solidFill>
          <a:schemeClr val="tx1"/>
        </a:solidFill>
        <a:latin typeface="+mn-lt"/>
        <a:ea typeface="+mn-ea"/>
        <a:cs typeface="+mn-cs"/>
      </a:defRPr>
    </a:lvl2pPr>
    <a:lvl3pPr marL="689610" algn="l" defTabSz="689610" rtl="0" eaLnBrk="1" latinLnBrk="0" hangingPunct="1">
      <a:defRPr sz="905" kern="1200">
        <a:solidFill>
          <a:schemeClr val="tx1"/>
        </a:solidFill>
        <a:latin typeface="+mn-lt"/>
        <a:ea typeface="+mn-ea"/>
        <a:cs typeface="+mn-cs"/>
      </a:defRPr>
    </a:lvl3pPr>
    <a:lvl4pPr marL="1034415" algn="l" defTabSz="689610" rtl="0" eaLnBrk="1" latinLnBrk="0" hangingPunct="1">
      <a:defRPr sz="905" kern="1200">
        <a:solidFill>
          <a:schemeClr val="tx1"/>
        </a:solidFill>
        <a:latin typeface="+mn-lt"/>
        <a:ea typeface="+mn-ea"/>
        <a:cs typeface="+mn-cs"/>
      </a:defRPr>
    </a:lvl4pPr>
    <a:lvl5pPr marL="1379220" algn="l" defTabSz="689610" rtl="0" eaLnBrk="1" latinLnBrk="0" hangingPunct="1">
      <a:defRPr sz="905" kern="1200">
        <a:solidFill>
          <a:schemeClr val="tx1"/>
        </a:solidFill>
        <a:latin typeface="+mn-lt"/>
        <a:ea typeface="+mn-ea"/>
        <a:cs typeface="+mn-cs"/>
      </a:defRPr>
    </a:lvl5pPr>
    <a:lvl6pPr marL="1723390" algn="l" defTabSz="689610" rtl="0" eaLnBrk="1" latinLnBrk="0" hangingPunct="1">
      <a:defRPr sz="905" kern="1200">
        <a:solidFill>
          <a:schemeClr val="tx1"/>
        </a:solidFill>
        <a:latin typeface="+mn-lt"/>
        <a:ea typeface="+mn-ea"/>
        <a:cs typeface="+mn-cs"/>
      </a:defRPr>
    </a:lvl6pPr>
    <a:lvl7pPr marL="2068195" algn="l" defTabSz="689610" rtl="0" eaLnBrk="1" latinLnBrk="0" hangingPunct="1">
      <a:defRPr sz="905" kern="1200">
        <a:solidFill>
          <a:schemeClr val="tx1"/>
        </a:solidFill>
        <a:latin typeface="+mn-lt"/>
        <a:ea typeface="+mn-ea"/>
        <a:cs typeface="+mn-cs"/>
      </a:defRPr>
    </a:lvl7pPr>
    <a:lvl8pPr marL="2413000" algn="l" defTabSz="689610" rtl="0" eaLnBrk="1" latinLnBrk="0" hangingPunct="1">
      <a:defRPr sz="905" kern="1200">
        <a:solidFill>
          <a:schemeClr val="tx1"/>
        </a:solidFill>
        <a:latin typeface="+mn-lt"/>
        <a:ea typeface="+mn-ea"/>
        <a:cs typeface="+mn-cs"/>
      </a:defRPr>
    </a:lvl8pPr>
    <a:lvl9pPr marL="2757805" algn="l" defTabSz="689610" rtl="0" eaLnBrk="1" latinLnBrk="0" hangingPunct="1">
      <a:defRPr sz="90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9D0761B-3246-48CF-A87D-829A538E746C}"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9D0761B-3246-48CF-A87D-829A538E746C}"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54243"/>
            <a:ext cx="6858000" cy="1817229"/>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hasCustomPrompt="1"/>
          </p:nvPr>
        </p:nvSpPr>
        <p:spPr>
          <a:xfrm>
            <a:off x="1143000" y="2741551"/>
            <a:ext cx="6858000" cy="1260219"/>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A462227B-7A3E-413F-A5C1-5440FC6E206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7B6CBA6-002A-4E8D-BDE5-03E76CC21119}"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A462227B-7A3E-413F-A5C1-5440FC6E206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7B6CBA6-002A-4E8D-BDE5-03E76CC21119}"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7901"/>
            <a:ext cx="1971675" cy="4423454"/>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628650" y="277901"/>
            <a:ext cx="5800725" cy="4423454"/>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A462227B-7A3E-413F-A5C1-5440FC6E206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7B6CBA6-002A-4E8D-BDE5-03E76CC21119}"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A462227B-7A3E-413F-A5C1-5440FC6E206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7B6CBA6-002A-4E8D-BDE5-03E76CC21119}"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301301"/>
            <a:ext cx="7886700" cy="2171250"/>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3888" y="3493092"/>
            <a:ext cx="7886700" cy="1141809"/>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endParaRPr lang="zh-CN" altLang="en-US"/>
          </a:p>
        </p:txBody>
      </p:sp>
      <p:sp>
        <p:nvSpPr>
          <p:cNvPr id="4" name="Date Placeholder 3"/>
          <p:cNvSpPr>
            <a:spLocks noGrp="1"/>
          </p:cNvSpPr>
          <p:nvPr>
            <p:ph type="dt" sz="half" idx="10"/>
          </p:nvPr>
        </p:nvSpPr>
        <p:spPr/>
        <p:txBody>
          <a:bodyPr/>
          <a:lstStyle/>
          <a:p>
            <a:fld id="{A462227B-7A3E-413F-A5C1-5440FC6E2066}"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7B6CBA6-002A-4E8D-BDE5-03E76CC2111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628650" y="1389503"/>
            <a:ext cx="3886200" cy="3311852"/>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hasCustomPrompt="1"/>
          </p:nvPr>
        </p:nvSpPr>
        <p:spPr>
          <a:xfrm>
            <a:off x="4629150" y="1389503"/>
            <a:ext cx="3886200" cy="3311852"/>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Date Placeholder 4"/>
          <p:cNvSpPr>
            <a:spLocks noGrp="1"/>
          </p:cNvSpPr>
          <p:nvPr>
            <p:ph type="dt" sz="half" idx="10"/>
          </p:nvPr>
        </p:nvSpPr>
        <p:spPr/>
        <p:txBody>
          <a:bodyPr/>
          <a:lstStyle/>
          <a:p>
            <a:fld id="{A462227B-7A3E-413F-A5C1-5440FC6E206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7B6CBA6-002A-4E8D-BDE5-03E76CC2111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7901"/>
            <a:ext cx="7886700" cy="1008901"/>
          </a:xfrm>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9842" y="1279552"/>
            <a:ext cx="3868340" cy="62708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endParaRPr lang="zh-CN" altLang="en-US"/>
          </a:p>
        </p:txBody>
      </p:sp>
      <p:sp>
        <p:nvSpPr>
          <p:cNvPr id="4" name="Content Placeholder 3"/>
          <p:cNvSpPr>
            <a:spLocks noGrp="1"/>
          </p:cNvSpPr>
          <p:nvPr>
            <p:ph sz="half" idx="2" hasCustomPrompt="1"/>
          </p:nvPr>
        </p:nvSpPr>
        <p:spPr>
          <a:xfrm>
            <a:off x="629842" y="1906640"/>
            <a:ext cx="3868340" cy="280438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hasCustomPrompt="1"/>
          </p:nvPr>
        </p:nvSpPr>
        <p:spPr>
          <a:xfrm>
            <a:off x="4629150" y="1279552"/>
            <a:ext cx="3887391" cy="62708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endParaRPr lang="zh-CN" altLang="en-US"/>
          </a:p>
        </p:txBody>
      </p:sp>
      <p:sp>
        <p:nvSpPr>
          <p:cNvPr id="6" name="Content Placeholder 5"/>
          <p:cNvSpPr>
            <a:spLocks noGrp="1"/>
          </p:cNvSpPr>
          <p:nvPr>
            <p:ph sz="quarter" idx="4" hasCustomPrompt="1"/>
          </p:nvPr>
        </p:nvSpPr>
        <p:spPr>
          <a:xfrm>
            <a:off x="4629150" y="1906640"/>
            <a:ext cx="3887391" cy="280438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Date Placeholder 6"/>
          <p:cNvSpPr>
            <a:spLocks noGrp="1"/>
          </p:cNvSpPr>
          <p:nvPr>
            <p:ph type="dt" sz="half" idx="10"/>
          </p:nvPr>
        </p:nvSpPr>
        <p:spPr/>
        <p:txBody>
          <a:bodyPr/>
          <a:lstStyle/>
          <a:p>
            <a:fld id="{A462227B-7A3E-413F-A5C1-5440FC6E2066}"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37B6CBA6-002A-4E8D-BDE5-03E76CC2111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A462227B-7A3E-413F-A5C1-5440FC6E2066}"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37B6CBA6-002A-4E8D-BDE5-03E76CC2111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462227B-7A3E-413F-A5C1-5440FC6E2066}"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37B6CBA6-002A-4E8D-BDE5-03E76CC2111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7980"/>
            <a:ext cx="2949178" cy="121793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3887391" y="751541"/>
            <a:ext cx="4629150" cy="370937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hasCustomPrompt="1"/>
          </p:nvPr>
        </p:nvSpPr>
        <p:spPr>
          <a:xfrm>
            <a:off x="629841" y="1565910"/>
            <a:ext cx="2949178" cy="2901042"/>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fld id="{A462227B-7A3E-413F-A5C1-5440FC6E206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7B6CBA6-002A-4E8D-BDE5-03E76CC2111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7980"/>
            <a:ext cx="2949178" cy="121793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51541"/>
            <a:ext cx="4629150" cy="3709370"/>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629841" y="1565910"/>
            <a:ext cx="2949178" cy="2901042"/>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fld id="{A462227B-7A3E-413F-A5C1-5440FC6E2066}"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7B6CBA6-002A-4E8D-BDE5-03E76CC2111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7901"/>
            <a:ext cx="7886700" cy="1008901"/>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89503"/>
            <a:ext cx="7886700" cy="3311852"/>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4837889"/>
            <a:ext cx="2057400" cy="277901"/>
          </a:xfrm>
          <a:prstGeom prst="rect">
            <a:avLst/>
          </a:prstGeom>
        </p:spPr>
        <p:txBody>
          <a:bodyPr vert="horz" lIns="91440" tIns="45720" rIns="91440" bIns="45720" rtlCol="0" anchor="ctr"/>
          <a:lstStyle>
            <a:lvl1pPr algn="l">
              <a:defRPr sz="900">
                <a:solidFill>
                  <a:schemeClr val="tx1">
                    <a:tint val="75000"/>
                  </a:schemeClr>
                </a:solidFill>
              </a:defRPr>
            </a:lvl1pPr>
          </a:lstStyle>
          <a:p>
            <a:fld id="{A462227B-7A3E-413F-A5C1-5440FC6E2066}" type="datetimeFigureOut">
              <a:rPr lang="zh-CN" altLang="en-US" smtClean="0"/>
            </a:fld>
            <a:endParaRPr lang="zh-CN" altLang="en-US"/>
          </a:p>
        </p:txBody>
      </p:sp>
      <p:sp>
        <p:nvSpPr>
          <p:cNvPr id="5" name="Footer Placeholder 4"/>
          <p:cNvSpPr>
            <a:spLocks noGrp="1"/>
          </p:cNvSpPr>
          <p:nvPr>
            <p:ph type="ftr" sz="quarter" idx="3"/>
          </p:nvPr>
        </p:nvSpPr>
        <p:spPr>
          <a:xfrm>
            <a:off x="3028950" y="4837889"/>
            <a:ext cx="3086100" cy="277901"/>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837889"/>
            <a:ext cx="2057400" cy="277901"/>
          </a:xfrm>
          <a:prstGeom prst="rect">
            <a:avLst/>
          </a:prstGeom>
        </p:spPr>
        <p:txBody>
          <a:bodyPr vert="horz" lIns="91440" tIns="45720" rIns="91440" bIns="45720" rtlCol="0" anchor="ctr"/>
          <a:lstStyle>
            <a:lvl1pPr algn="r">
              <a:defRPr sz="900">
                <a:solidFill>
                  <a:schemeClr val="tx1">
                    <a:tint val="75000"/>
                  </a:schemeClr>
                </a:solidFill>
              </a:defRPr>
            </a:lvl1pPr>
          </a:lstStyle>
          <a:p>
            <a:fld id="{37B6CBA6-002A-4E8D-BDE5-03E76CC211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tags" Target="../tags/tag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image" Target="../media/image8.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chart" Target="../charts/chart1.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11.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image" Target="../media/image8.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hdphoto" Target="../media/image4.wdp"/><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hdphoto" Target="../media/image4.wdp"/><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cstate="hqprint">
            <a:extLst>
              <a:ext uri="{28A0092B-C50C-407E-A947-70E740481C1C}">
                <a14:useLocalDpi xmlns:a14="http://schemas.microsoft.com/office/drawing/2010/main" val="0"/>
              </a:ext>
            </a:extLst>
          </a:blip>
          <a:stretch>
            <a:fillRect/>
          </a:stretch>
        </p:blipFill>
        <p:spPr>
          <a:xfrm>
            <a:off x="0" y="0"/>
            <a:ext cx="9144000" cy="3352800"/>
          </a:xfrm>
          <a:prstGeom prst="rect">
            <a:avLst/>
          </a:prstGeom>
        </p:spPr>
      </p:pic>
      <p:sp>
        <p:nvSpPr>
          <p:cNvPr id="6" name="矩形 5"/>
          <p:cNvSpPr/>
          <p:nvPr/>
        </p:nvSpPr>
        <p:spPr>
          <a:xfrm>
            <a:off x="156021" y="3796359"/>
            <a:ext cx="8831580" cy="521970"/>
          </a:xfrm>
          <a:prstGeom prst="rect">
            <a:avLst/>
          </a:prstGeom>
        </p:spPr>
        <p:txBody>
          <a:bodyPr wrap="none">
            <a:spAutoFit/>
            <a:scene3d>
              <a:camera prst="orthographicFront"/>
              <a:lightRig rig="threePt" dir="t"/>
            </a:scene3d>
            <a:sp3d contourW="12700"/>
          </a:bodyPr>
          <a:lstStyle/>
          <a:p>
            <a:pPr algn="ctr"/>
            <a:r>
              <a:rPr lang="zh-CN" altLang="en-US" sz="2800" b="1" spc="600" dirty="0">
                <a:solidFill>
                  <a:schemeClr val="bg2">
                    <a:lumMod val="10000"/>
                  </a:schemeClr>
                </a:solidFill>
                <a:latin typeface="汉仪青云简" panose="00020600040101010101" charset="-122"/>
                <a:ea typeface="汉仪青云简" panose="00020600040101010101" charset="-122"/>
              </a:rPr>
              <a:t>基于随机森林算法完成鸢尾花卉品种预测任务</a:t>
            </a:r>
            <a:endParaRPr lang="zh-CN" altLang="en-US" sz="2800" b="1" spc="600" dirty="0">
              <a:solidFill>
                <a:schemeClr val="bg2">
                  <a:lumMod val="10000"/>
                </a:schemeClr>
              </a:solidFill>
              <a:latin typeface="汉仪青云简" panose="00020600040101010101" charset="-122"/>
              <a:ea typeface="汉仪青云简" panose="00020600040101010101" charset="-122"/>
            </a:endParaRPr>
          </a:p>
        </p:txBody>
      </p:sp>
      <p:grpSp>
        <p:nvGrpSpPr>
          <p:cNvPr id="8" name="组合 7"/>
          <p:cNvGrpSpPr/>
          <p:nvPr/>
        </p:nvGrpSpPr>
        <p:grpSpPr>
          <a:xfrm>
            <a:off x="6771005" y="2824480"/>
            <a:ext cx="2372995" cy="600370"/>
            <a:chOff x="4513765" y="4553339"/>
            <a:chExt cx="2372810" cy="383144"/>
          </a:xfrm>
        </p:grpSpPr>
        <p:sp>
          <p:nvSpPr>
            <p:cNvPr id="9" name="圆角矩形 4"/>
            <p:cNvSpPr/>
            <p:nvPr/>
          </p:nvSpPr>
          <p:spPr>
            <a:xfrm>
              <a:off x="4513765" y="4553339"/>
              <a:ext cx="2372810" cy="33716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bg2">
                    <a:lumMod val="10000"/>
                  </a:schemeClr>
                </a:solidFill>
                <a:latin typeface="微软雅黑" panose="020B0503020204020204" pitchFamily="34" charset="-122"/>
                <a:ea typeface="微软雅黑" panose="020B0503020204020204" pitchFamily="34" charset="-122"/>
              </a:endParaRPr>
            </a:p>
          </p:txBody>
        </p:sp>
        <p:sp>
          <p:nvSpPr>
            <p:cNvPr id="10" name="矩形 9"/>
            <p:cNvSpPr/>
            <p:nvPr/>
          </p:nvSpPr>
          <p:spPr>
            <a:xfrm>
              <a:off x="4800159" y="4603372"/>
              <a:ext cx="1799590" cy="333111"/>
            </a:xfrm>
            <a:prstGeom prst="rect">
              <a:avLst/>
            </a:prstGeom>
          </p:spPr>
          <p:txBody>
            <a:bodyPr wrap="square">
              <a:spAutoFit/>
              <a:scene3d>
                <a:camera prst="orthographicFront"/>
                <a:lightRig rig="threePt" dir="t"/>
              </a:scene3d>
              <a:sp3d contourW="12700"/>
            </a:bodyPr>
            <a:lstStyle/>
            <a:p>
              <a:pPr algn="ctr"/>
              <a:r>
                <a:rPr lang="zh-CN" altLang="en-US" sz="1400" dirty="0">
                  <a:solidFill>
                    <a:schemeClr val="bg2">
                      <a:lumMod val="25000"/>
                    </a:schemeClr>
                  </a:solidFill>
                  <a:latin typeface="微软雅黑" panose="020B0503020204020204" pitchFamily="34" charset="-122"/>
                  <a:ea typeface="微软雅黑" panose="020B0503020204020204" pitchFamily="34" charset="-122"/>
                  <a:sym typeface="+mn-ea"/>
                </a:rPr>
                <a:t>答辩人：陈涵 </a:t>
              </a:r>
              <a:r>
                <a:rPr lang="en-US" altLang="zh-CN" sz="1400" dirty="0">
                  <a:solidFill>
                    <a:schemeClr val="bg2">
                      <a:lumMod val="25000"/>
                    </a:schemeClr>
                  </a:solidFill>
                  <a:latin typeface="微软雅黑" panose="020B0503020204020204" pitchFamily="34" charset="-122"/>
                  <a:ea typeface="微软雅黑" panose="020B0503020204020204" pitchFamily="34" charset="-122"/>
                  <a:sym typeface="+mn-ea"/>
                </a:rPr>
                <a:t>20184490109</a:t>
              </a:r>
              <a:endParaRPr lang="zh-CN" altLang="en-US" sz="1400" dirty="0">
                <a:solidFill>
                  <a:schemeClr val="bg2">
                    <a:lumMod val="10000"/>
                  </a:schemeClr>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740108" y="32040"/>
            <a:ext cx="1198880" cy="398780"/>
          </a:xfrm>
          <a:prstGeom prst="rect">
            <a:avLst/>
          </a:prstGeom>
        </p:spPr>
        <p:txBody>
          <a:bodyPr wrap="none">
            <a:spAutoFit/>
            <a:scene3d>
              <a:camera prst="orthographicFront"/>
              <a:lightRig rig="threePt" dir="t"/>
            </a:scene3d>
            <a:sp3d contourW="12700"/>
          </a:bodyPr>
          <a:lstStyle/>
          <a:p>
            <a:pPr algn="ctr"/>
            <a:r>
              <a:rPr lang="zh-CN" altLang="en-US" sz="2000" dirty="0">
                <a:solidFill>
                  <a:schemeClr val="bg2">
                    <a:lumMod val="10000"/>
                  </a:schemeClr>
                </a:solidFill>
                <a:latin typeface="汉仪青云简" panose="00020600040101010101" charset="-122"/>
                <a:ea typeface="汉仪青云简" panose="00020600040101010101" charset="-122"/>
              </a:rPr>
              <a:t>集成学习</a:t>
            </a:r>
            <a:endParaRPr lang="zh-CN" altLang="en-US" sz="2000" dirty="0">
              <a:solidFill>
                <a:schemeClr val="bg2">
                  <a:lumMod val="10000"/>
                </a:schemeClr>
              </a:solidFill>
              <a:latin typeface="汉仪青云简" panose="00020600040101010101" charset="-122"/>
              <a:ea typeface="汉仪青云简" panose="00020600040101010101" charset="-122"/>
            </a:endParaRPr>
          </a:p>
        </p:txBody>
      </p:sp>
      <p:cxnSp>
        <p:nvCxnSpPr>
          <p:cNvPr id="4" name="直接连接符 3"/>
          <p:cNvCxnSpPr/>
          <p:nvPr/>
        </p:nvCxnSpPr>
        <p:spPr>
          <a:xfrm>
            <a:off x="67133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560045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15"/>
          <p:cNvCxnSpPr/>
          <p:nvPr/>
        </p:nvCxnSpPr>
        <p:spPr>
          <a:xfrm>
            <a:off x="3368861" y="3216876"/>
            <a:ext cx="2812425"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pic>
        <p:nvPicPr>
          <p:cNvPr id="11" name="图片 10"/>
          <p:cNvPicPr>
            <a:picLocks noChangeAspect="1"/>
          </p:cNvPicPr>
          <p:nvPr/>
        </p:nvPicPr>
        <p:blipFill>
          <a:blip r:embed="rId1">
            <a:grayscl/>
            <a:extLst>
              <a:ext uri="{28A0092B-C50C-407E-A947-70E740481C1C}">
                <a14:useLocalDpi xmlns:a14="http://schemas.microsoft.com/office/drawing/2010/main" val="0"/>
              </a:ext>
            </a:extLst>
          </a:blip>
          <a:stretch>
            <a:fillRect/>
          </a:stretch>
        </p:blipFill>
        <p:spPr>
          <a:xfrm>
            <a:off x="-7" y="1055420"/>
            <a:ext cx="3181864" cy="3181863"/>
          </a:xfrm>
          <a:prstGeom prst="rect">
            <a:avLst/>
          </a:prstGeom>
          <a:effectLst>
            <a:outerShdw blurRad="50800" dist="38100" dir="5400000" algn="t" rotWithShape="0">
              <a:prstClr val="black">
                <a:alpha val="40000"/>
              </a:prstClr>
            </a:outerShdw>
          </a:effectLst>
        </p:spPr>
      </p:pic>
      <p:sp>
        <p:nvSpPr>
          <p:cNvPr id="12" name="文本框 11"/>
          <p:cNvSpPr txBox="1"/>
          <p:nvPr/>
        </p:nvSpPr>
        <p:spPr>
          <a:xfrm>
            <a:off x="3368675" y="1055370"/>
            <a:ext cx="5194935" cy="2061210"/>
          </a:xfrm>
          <a:prstGeom prst="rect">
            <a:avLst/>
          </a:prstGeom>
          <a:noFill/>
        </p:spPr>
        <p:txBody>
          <a:bodyPr wrap="square" rtlCol="0">
            <a:spAutoFit/>
          </a:bodyPr>
          <a:p>
            <a:r>
              <a:rPr lang="zh-CN" altLang="en-US" sz="1600" b="1">
                <a:latin typeface="等线" panose="02010600030101010101" charset="-122"/>
                <a:ea typeface="等线" panose="02010600030101010101" charset="-122"/>
              </a:rPr>
              <a:t>在机器学习的有监督学习算法中，我们的目标是学习出一个稳定的且在各个方面表现都较好的模型，但实际情况往往不这么理想，有时我们只能得到多个有偏好的模型（弱监督模型，在某些方面表现的比较好）。集成学习就是组合多个弱监督模型以期得到一个更好更全面的强监督模型，集成学习潜在的思想是即便某一个弱分类器得到了错误的预测，其他的弱分类器也可以将错误纠正回来。</a:t>
            </a:r>
            <a:endParaRPr lang="zh-CN" altLang="en-US" sz="1600" b="1">
              <a:latin typeface="等线" panose="02010600030101010101" charset="-122"/>
              <a:ea typeface="等线" panose="02010600030101010101" charset="-122"/>
            </a:endParaRPr>
          </a:p>
        </p:txBody>
      </p:sp>
      <p:sp>
        <p:nvSpPr>
          <p:cNvPr id="13" name="文本框 12"/>
          <p:cNvSpPr txBox="1"/>
          <p:nvPr/>
        </p:nvSpPr>
        <p:spPr>
          <a:xfrm>
            <a:off x="3368040" y="3468370"/>
            <a:ext cx="5010150" cy="829945"/>
          </a:xfrm>
          <a:prstGeom prst="rect">
            <a:avLst/>
          </a:prstGeom>
          <a:noFill/>
        </p:spPr>
        <p:txBody>
          <a:bodyPr wrap="square" rtlCol="0">
            <a:spAutoFit/>
          </a:bodyPr>
          <a:p>
            <a:r>
              <a:rPr lang="zh-CN" altLang="en-US" sz="1600" b="1"/>
              <a:t>集成方法是将几种机器学习技术组合成一个预测模型的元算法，以达到减小方差（bagging）、偏差（boosting）或改进预测（stacking）的效果。</a:t>
            </a:r>
            <a:endParaRPr lang="zh-CN" altLang="en-US" sz="1600" b="1"/>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740108" y="32040"/>
            <a:ext cx="1198880" cy="398780"/>
          </a:xfrm>
          <a:prstGeom prst="rect">
            <a:avLst/>
          </a:prstGeom>
        </p:spPr>
        <p:txBody>
          <a:bodyPr wrap="none">
            <a:spAutoFit/>
            <a:scene3d>
              <a:camera prst="orthographicFront"/>
              <a:lightRig rig="threePt" dir="t"/>
            </a:scene3d>
            <a:sp3d contourW="12700"/>
          </a:bodyPr>
          <a:lstStyle/>
          <a:p>
            <a:pPr algn="ctr"/>
            <a:r>
              <a:rPr lang="zh-CN" altLang="en-US" sz="2000" dirty="0">
                <a:solidFill>
                  <a:schemeClr val="bg2">
                    <a:lumMod val="10000"/>
                  </a:schemeClr>
                </a:solidFill>
                <a:latin typeface="汉仪青云简" panose="00020600040101010101" charset="-122"/>
                <a:ea typeface="汉仪青云简" panose="00020600040101010101" charset="-122"/>
              </a:rPr>
              <a:t>集成学习</a:t>
            </a:r>
            <a:endParaRPr lang="zh-CN" altLang="en-US" sz="2000" dirty="0">
              <a:solidFill>
                <a:schemeClr val="bg2">
                  <a:lumMod val="10000"/>
                </a:schemeClr>
              </a:solidFill>
              <a:latin typeface="汉仪青云简" panose="00020600040101010101" charset="-122"/>
              <a:ea typeface="汉仪青云简" panose="00020600040101010101" charset="-122"/>
            </a:endParaRPr>
          </a:p>
        </p:txBody>
      </p:sp>
      <p:cxnSp>
        <p:nvCxnSpPr>
          <p:cNvPr id="4" name="直接连接符 3"/>
          <p:cNvCxnSpPr/>
          <p:nvPr/>
        </p:nvCxnSpPr>
        <p:spPr>
          <a:xfrm>
            <a:off x="67133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560045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15"/>
          <p:cNvCxnSpPr/>
          <p:nvPr/>
        </p:nvCxnSpPr>
        <p:spPr>
          <a:xfrm>
            <a:off x="3448871" y="2609816"/>
            <a:ext cx="2812425"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pic>
        <p:nvPicPr>
          <p:cNvPr id="11" name="图片 10"/>
          <p:cNvPicPr>
            <a:picLocks noChangeAspect="1"/>
          </p:cNvPicPr>
          <p:nvPr/>
        </p:nvPicPr>
        <p:blipFill>
          <a:blip r:embed="rId1">
            <a:grayscl/>
            <a:extLst>
              <a:ext uri="{28A0092B-C50C-407E-A947-70E740481C1C}">
                <a14:useLocalDpi xmlns:a14="http://schemas.microsoft.com/office/drawing/2010/main" val="0"/>
              </a:ext>
            </a:extLst>
          </a:blip>
          <a:stretch>
            <a:fillRect/>
          </a:stretch>
        </p:blipFill>
        <p:spPr>
          <a:xfrm>
            <a:off x="-7" y="1055420"/>
            <a:ext cx="3181864" cy="3181863"/>
          </a:xfrm>
          <a:prstGeom prst="rect">
            <a:avLst/>
          </a:prstGeom>
          <a:effectLst>
            <a:outerShdw blurRad="50800" dist="38100" dir="5400000" algn="t" rotWithShape="0">
              <a:prstClr val="black">
                <a:alpha val="40000"/>
              </a:prstClr>
            </a:outerShdw>
          </a:effectLst>
        </p:spPr>
      </p:pic>
      <p:sp>
        <p:nvSpPr>
          <p:cNvPr id="12" name="文本框 11"/>
          <p:cNvSpPr txBox="1"/>
          <p:nvPr/>
        </p:nvSpPr>
        <p:spPr>
          <a:xfrm>
            <a:off x="3352800" y="1232535"/>
            <a:ext cx="5194935" cy="1076325"/>
          </a:xfrm>
          <a:prstGeom prst="rect">
            <a:avLst/>
          </a:prstGeom>
          <a:noFill/>
        </p:spPr>
        <p:txBody>
          <a:bodyPr wrap="square" rtlCol="0">
            <a:spAutoFit/>
          </a:bodyPr>
          <a:p>
            <a:r>
              <a:rPr lang="zh-CN" altLang="en-US" sz="1600" b="1">
                <a:latin typeface="等线" panose="02010600030101010101" charset="-122"/>
                <a:ea typeface="等线" panose="02010600030101010101" charset="-122"/>
              </a:rPr>
              <a:t>集合方法可分为两类：</a:t>
            </a:r>
            <a:endParaRPr lang="zh-CN" altLang="en-US" sz="1600" b="1">
              <a:latin typeface="等线" panose="02010600030101010101" charset="-122"/>
              <a:ea typeface="等线" panose="02010600030101010101" charset="-122"/>
            </a:endParaRPr>
          </a:p>
          <a:p>
            <a:r>
              <a:rPr lang="en-US" altLang="zh-CN" sz="1600" b="1">
                <a:latin typeface="等线" panose="02010600030101010101" charset="-122"/>
                <a:ea typeface="等线" panose="02010600030101010101" charset="-122"/>
              </a:rPr>
              <a:t>1</a:t>
            </a:r>
            <a:r>
              <a:rPr lang="zh-CN" altLang="en-US" sz="1600" b="1">
                <a:latin typeface="等线" panose="02010600030101010101" charset="-122"/>
                <a:ea typeface="等线" panose="02010600030101010101" charset="-122"/>
              </a:rPr>
              <a:t>、</a:t>
            </a:r>
            <a:r>
              <a:rPr lang="zh-CN" altLang="en-US" sz="1600" b="1">
                <a:latin typeface="等线" panose="02010600030101010101" charset="-122"/>
                <a:ea typeface="等线" panose="02010600030101010101" charset="-122"/>
              </a:rPr>
              <a:t>序列集成方法，其中参与训练的基础学习器按照顺序生成</a:t>
            </a:r>
            <a:endParaRPr lang="zh-CN" altLang="en-US" sz="1600" b="1">
              <a:latin typeface="等线" panose="02010600030101010101" charset="-122"/>
              <a:ea typeface="等线" panose="02010600030101010101" charset="-122"/>
            </a:endParaRPr>
          </a:p>
          <a:p>
            <a:r>
              <a:rPr lang="en-US" altLang="zh-CN" sz="1600" b="1">
                <a:latin typeface="等线" panose="02010600030101010101" charset="-122"/>
                <a:ea typeface="等线" panose="02010600030101010101" charset="-122"/>
              </a:rPr>
              <a:t>2</a:t>
            </a:r>
            <a:r>
              <a:rPr lang="zh-CN" altLang="en-US" sz="1600" b="1">
                <a:latin typeface="等线" panose="02010600030101010101" charset="-122"/>
                <a:ea typeface="等线" panose="02010600030101010101" charset="-122"/>
              </a:rPr>
              <a:t>、并行集成方法，其中参与训练的基础学习器并行生成</a:t>
            </a:r>
            <a:endParaRPr lang="zh-CN" altLang="en-US" sz="1600" b="1">
              <a:latin typeface="等线" panose="02010600030101010101" charset="-122"/>
              <a:ea typeface="等线" panose="02010600030101010101" charset="-122"/>
            </a:endParaRPr>
          </a:p>
        </p:txBody>
      </p:sp>
      <p:sp>
        <p:nvSpPr>
          <p:cNvPr id="13" name="文本框 12"/>
          <p:cNvSpPr txBox="1"/>
          <p:nvPr/>
        </p:nvSpPr>
        <p:spPr>
          <a:xfrm>
            <a:off x="3352800" y="2908300"/>
            <a:ext cx="5010150" cy="1076325"/>
          </a:xfrm>
          <a:prstGeom prst="rect">
            <a:avLst/>
          </a:prstGeom>
          <a:noFill/>
        </p:spPr>
        <p:txBody>
          <a:bodyPr wrap="square" rtlCol="0">
            <a:spAutoFit/>
          </a:bodyPr>
          <a:p>
            <a:r>
              <a:rPr lang="zh-CN" altLang="en-US" sz="1600" b="1"/>
              <a:t>集成学习的几个方法：Bagging，Boosting以及Stacking。</a:t>
            </a:r>
            <a:endParaRPr lang="zh-CN" altLang="en-US" sz="1600" b="1"/>
          </a:p>
          <a:p>
            <a:endParaRPr lang="zh-CN" altLang="en-US" sz="1600" b="1"/>
          </a:p>
          <a:p>
            <a:r>
              <a:rPr lang="zh-CN" altLang="en-US" sz="1600" b="1">
                <a:sym typeface="+mn-ea"/>
              </a:rPr>
              <a:t>Boosting</a:t>
            </a:r>
            <a:r>
              <a:rPr lang="zh-CN" altLang="en-US" sz="1600" b="1"/>
              <a:t>其主要思想是将弱分类器组装成一个强分类器。</a:t>
            </a:r>
            <a:endParaRPr lang="zh-CN" altLang="en-US" sz="1600" b="1"/>
          </a:p>
          <a:p>
            <a:r>
              <a:rPr lang="zh-CN" altLang="en-US" sz="1600" b="1"/>
              <a:t>Stacking方法是指训练一个模型用于组合其他各个模型。</a:t>
            </a:r>
            <a:endParaRPr lang="zh-CN" altLang="en-US" sz="1600" b="1"/>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912510" y="290"/>
            <a:ext cx="868045" cy="398780"/>
          </a:xfrm>
          <a:prstGeom prst="rect">
            <a:avLst/>
          </a:prstGeom>
        </p:spPr>
        <p:txBody>
          <a:bodyPr wrap="none">
            <a:spAutoFit/>
            <a:scene3d>
              <a:camera prst="orthographicFront"/>
              <a:lightRig rig="threePt" dir="t"/>
            </a:scene3d>
            <a:sp3d contourW="12700"/>
          </a:bodyPr>
          <a:lstStyle/>
          <a:p>
            <a:pPr algn="ctr"/>
            <a:r>
              <a:rPr lang="zh-CN" altLang="en-US" sz="2000" dirty="0">
                <a:solidFill>
                  <a:schemeClr val="bg2">
                    <a:lumMod val="10000"/>
                  </a:schemeClr>
                </a:solidFill>
                <a:latin typeface="汉仪青云简" panose="00020600040101010101" charset="-122"/>
                <a:ea typeface="汉仪青云简" panose="00020600040101010101" charset="-122"/>
              </a:rPr>
              <a:t>Bagging</a:t>
            </a:r>
            <a:endParaRPr lang="zh-CN" altLang="en-US" sz="2000" dirty="0">
              <a:solidFill>
                <a:schemeClr val="bg2">
                  <a:lumMod val="10000"/>
                </a:schemeClr>
              </a:solidFill>
              <a:latin typeface="汉仪青云简" panose="00020600040101010101" charset="-122"/>
              <a:ea typeface="汉仪青云简" panose="00020600040101010101" charset="-122"/>
            </a:endParaRPr>
          </a:p>
        </p:txBody>
      </p:sp>
      <p:cxnSp>
        <p:nvCxnSpPr>
          <p:cNvPr id="4" name="直接连接符 3"/>
          <p:cNvCxnSpPr/>
          <p:nvPr/>
        </p:nvCxnSpPr>
        <p:spPr>
          <a:xfrm>
            <a:off x="67133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560045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4" name="Rectangle 24"/>
          <p:cNvSpPr>
            <a:spLocks noChangeArrowheads="1"/>
          </p:cNvSpPr>
          <p:nvPr/>
        </p:nvSpPr>
        <p:spPr bwMode="auto">
          <a:xfrm>
            <a:off x="527685" y="737870"/>
            <a:ext cx="4451985" cy="257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l">
              <a:lnSpc>
                <a:spcPct val="120000"/>
              </a:lnSpc>
              <a:spcBef>
                <a:spcPts val="300"/>
              </a:spcBef>
            </a:pPr>
            <a:r>
              <a:rPr lang="en-US" altLang="zh-CN" sz="1400" b="1" dirty="0">
                <a:solidFill>
                  <a:schemeClr val="bg2">
                    <a:lumMod val="25000"/>
                  </a:schemeClr>
                </a:solidFill>
                <a:latin typeface="微软雅黑" panose="020B0503020204020204" pitchFamily="34" charset="-122"/>
                <a:ea typeface="微软雅黑" panose="020B0503020204020204" pitchFamily="34" charset="-122"/>
              </a:rPr>
              <a:t>1</a:t>
            </a:r>
            <a:r>
              <a:rPr lang="zh-CN" altLang="en-US" sz="1400" b="1" dirty="0">
                <a:solidFill>
                  <a:schemeClr val="bg2">
                    <a:lumMod val="25000"/>
                  </a:schemeClr>
                </a:solidFill>
                <a:latin typeface="微软雅黑" panose="020B0503020204020204" pitchFamily="34" charset="-122"/>
                <a:ea typeface="微软雅黑" panose="020B0503020204020204" pitchFamily="34" charset="-122"/>
              </a:rPr>
              <a:t>、Bagging（bootstrap aggregating，装袋）</a:t>
            </a:r>
            <a:endParaRPr lang="zh-CN" altLang="en-US" sz="1400" b="1"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21" name="文本框 20"/>
          <p:cNvSpPr txBox="1"/>
          <p:nvPr/>
        </p:nvSpPr>
        <p:spPr>
          <a:xfrm>
            <a:off x="735330" y="1104265"/>
            <a:ext cx="5783580" cy="460375"/>
          </a:xfrm>
          <a:prstGeom prst="rect">
            <a:avLst/>
          </a:prstGeom>
          <a:noFill/>
        </p:spPr>
        <p:txBody>
          <a:bodyPr wrap="square" rtlCol="0">
            <a:spAutoFit/>
          </a:bodyPr>
          <a:lstStyle/>
          <a:p>
            <a:pPr algn="l">
              <a:spcBef>
                <a:spcPts val="600"/>
              </a:spcBef>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rPr>
              <a:t>Bagging即套袋法，先说一下bootstrap，bootstrap也称为自助法，它是一种有放回的抽样方法，目的为了得到统计量的分布以及置信区间</a:t>
            </a: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endParaRPr>
          </a:p>
        </p:txBody>
      </p:sp>
      <p:pic>
        <p:nvPicPr>
          <p:cNvPr id="23" name="图片 1"/>
          <p:cNvPicPr>
            <a:picLocks noChangeAspect="1"/>
          </p:cNvPicPr>
          <p:nvPr>
            <p:custDataLst>
              <p:tags r:id="rId1"/>
            </p:custDataLst>
          </p:nvPr>
        </p:nvPicPr>
        <p:blipFill>
          <a:blip r:embed="rId2"/>
          <a:stretch>
            <a:fillRect/>
          </a:stretch>
        </p:blipFill>
        <p:spPr>
          <a:xfrm>
            <a:off x="671195" y="1791970"/>
            <a:ext cx="6308725" cy="2798445"/>
          </a:xfrm>
          <a:prstGeom prst="rect">
            <a:avLst/>
          </a:prstGeom>
          <a:noFill/>
          <a:ln>
            <a:noFill/>
          </a:ln>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down)">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wipe(down)">
                                      <p:cBhvr>
                                        <p:cTn id="1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67133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560045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grpSp>
        <p:nvGrpSpPr>
          <p:cNvPr id="77" name="组合 76"/>
          <p:cNvGrpSpPr/>
          <p:nvPr/>
        </p:nvGrpSpPr>
        <p:grpSpPr>
          <a:xfrm>
            <a:off x="794663" y="696588"/>
            <a:ext cx="7277243" cy="748044"/>
            <a:chOff x="-397472" y="1643743"/>
            <a:chExt cx="10159442" cy="1044311"/>
          </a:xfrm>
        </p:grpSpPr>
        <p:sp>
          <p:nvSpPr>
            <p:cNvPr id="53" name="Pentagon 60"/>
            <p:cNvSpPr/>
            <p:nvPr/>
          </p:nvSpPr>
          <p:spPr bwMode="auto">
            <a:xfrm>
              <a:off x="-397472" y="1643743"/>
              <a:ext cx="3183876" cy="1044311"/>
            </a:xfrm>
            <a:prstGeom prst="homePlate">
              <a:avLst/>
            </a:prstGeom>
            <a:solidFill>
              <a:schemeClr val="bg2">
                <a:lumMod val="10000"/>
              </a:scheme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56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Pentagon 59"/>
            <p:cNvSpPr/>
            <p:nvPr/>
          </p:nvSpPr>
          <p:spPr bwMode="auto">
            <a:xfrm>
              <a:off x="3036547" y="1643743"/>
              <a:ext cx="3183876" cy="1044311"/>
            </a:xfrm>
            <a:prstGeom prst="homePlate">
              <a:avLst/>
            </a:prstGeom>
            <a:solidFill>
              <a:schemeClr val="bg2">
                <a:lumMod val="10000"/>
              </a:scheme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56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5" name="Pentagon 4"/>
            <p:cNvSpPr/>
            <p:nvPr/>
          </p:nvSpPr>
          <p:spPr bwMode="auto">
            <a:xfrm>
              <a:off x="-397472" y="1643743"/>
              <a:ext cx="2020700" cy="1044311"/>
            </a:xfrm>
            <a:prstGeom prst="homePlate">
              <a:avLst/>
            </a:prstGeom>
            <a:solidFill>
              <a:schemeClr val="bg1"/>
            </a:solidFill>
            <a:ln w="254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56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0" name="Pentagon 37"/>
            <p:cNvSpPr/>
            <p:nvPr/>
          </p:nvSpPr>
          <p:spPr bwMode="auto">
            <a:xfrm>
              <a:off x="3036547" y="1643743"/>
              <a:ext cx="2598043" cy="1044311"/>
            </a:xfrm>
            <a:prstGeom prst="homePlate">
              <a:avLst/>
            </a:prstGeom>
            <a:solidFill>
              <a:schemeClr val="bg1"/>
            </a:solidFill>
            <a:ln w="254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56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5" name="Pentagon 42"/>
            <p:cNvSpPr/>
            <p:nvPr/>
          </p:nvSpPr>
          <p:spPr bwMode="auto">
            <a:xfrm>
              <a:off x="6578094" y="1643743"/>
              <a:ext cx="3183876" cy="1044311"/>
            </a:xfrm>
            <a:prstGeom prst="homePlate">
              <a:avLst/>
            </a:prstGeom>
            <a:solidFill>
              <a:schemeClr val="tx1">
                <a:lumMod val="95000"/>
                <a:lumOff val="5000"/>
              </a:scheme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56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8" name="îŝḷîḓé-Freeform: Shape 32"/>
          <p:cNvSpPr/>
          <p:nvPr/>
        </p:nvSpPr>
        <p:spPr bwMode="auto">
          <a:xfrm>
            <a:off x="2580983" y="1827290"/>
            <a:ext cx="189705" cy="189705"/>
          </a:xfrm>
          <a:custGeom>
            <a:avLst/>
            <a:gdLst/>
            <a:ahLst/>
            <a:cxnLst>
              <a:cxn ang="0">
                <a:pos x="55" y="31"/>
              </a:cxn>
              <a:cxn ang="0">
                <a:pos x="54" y="33"/>
              </a:cxn>
              <a:cxn ang="0">
                <a:pos x="47" y="34"/>
              </a:cxn>
              <a:cxn ang="0">
                <a:pos x="46" y="37"/>
              </a:cxn>
              <a:cxn ang="0">
                <a:pos x="49" y="42"/>
              </a:cxn>
              <a:cxn ang="0">
                <a:pos x="50" y="43"/>
              </a:cxn>
              <a:cxn ang="0">
                <a:pos x="49" y="44"/>
              </a:cxn>
              <a:cxn ang="0">
                <a:pos x="43" y="50"/>
              </a:cxn>
              <a:cxn ang="0">
                <a:pos x="42" y="50"/>
              </a:cxn>
              <a:cxn ang="0">
                <a:pos x="37" y="46"/>
              </a:cxn>
              <a:cxn ang="0">
                <a:pos x="33" y="47"/>
              </a:cxn>
              <a:cxn ang="0">
                <a:pos x="32" y="54"/>
              </a:cxn>
              <a:cxn ang="0">
                <a:pos x="31" y="55"/>
              </a:cxn>
              <a:cxn ang="0">
                <a:pos x="23" y="55"/>
              </a:cxn>
              <a:cxn ang="0">
                <a:pos x="22" y="54"/>
              </a:cxn>
              <a:cxn ang="0">
                <a:pos x="21" y="47"/>
              </a:cxn>
              <a:cxn ang="0">
                <a:pos x="18" y="46"/>
              </a:cxn>
              <a:cxn ang="0">
                <a:pos x="13" y="50"/>
              </a:cxn>
              <a:cxn ang="0">
                <a:pos x="12" y="50"/>
              </a:cxn>
              <a:cxn ang="0">
                <a:pos x="11" y="50"/>
              </a:cxn>
              <a:cxn ang="0">
                <a:pos x="5" y="44"/>
              </a:cxn>
              <a:cxn ang="0">
                <a:pos x="5" y="43"/>
              </a:cxn>
              <a:cxn ang="0">
                <a:pos x="5" y="42"/>
              </a:cxn>
              <a:cxn ang="0">
                <a:pos x="9" y="37"/>
              </a:cxn>
              <a:cxn ang="0">
                <a:pos x="7" y="33"/>
              </a:cxn>
              <a:cxn ang="0">
                <a:pos x="1" y="33"/>
              </a:cxn>
              <a:cxn ang="0">
                <a:pos x="0" y="31"/>
              </a:cxn>
              <a:cxn ang="0">
                <a:pos x="0" y="23"/>
              </a:cxn>
              <a:cxn ang="0">
                <a:pos x="1" y="22"/>
              </a:cxn>
              <a:cxn ang="0">
                <a:pos x="7" y="21"/>
              </a:cxn>
              <a:cxn ang="0">
                <a:pos x="9" y="18"/>
              </a:cxn>
              <a:cxn ang="0">
                <a:pos x="5" y="13"/>
              </a:cxn>
              <a:cxn ang="0">
                <a:pos x="5" y="12"/>
              </a:cxn>
              <a:cxn ang="0">
                <a:pos x="5" y="11"/>
              </a:cxn>
              <a:cxn ang="0">
                <a:pos x="12" y="5"/>
              </a:cxn>
              <a:cxn ang="0">
                <a:pos x="13" y="5"/>
              </a:cxn>
              <a:cxn ang="0">
                <a:pos x="18" y="9"/>
              </a:cxn>
              <a:cxn ang="0">
                <a:pos x="21" y="8"/>
              </a:cxn>
              <a:cxn ang="0">
                <a:pos x="22" y="1"/>
              </a:cxn>
              <a:cxn ang="0">
                <a:pos x="23" y="0"/>
              </a:cxn>
              <a:cxn ang="0">
                <a:pos x="31" y="0"/>
              </a:cxn>
              <a:cxn ang="0">
                <a:pos x="32" y="1"/>
              </a:cxn>
              <a:cxn ang="0">
                <a:pos x="33" y="8"/>
              </a:cxn>
              <a:cxn ang="0">
                <a:pos x="37" y="9"/>
              </a:cxn>
              <a:cxn ang="0">
                <a:pos x="42" y="5"/>
              </a:cxn>
              <a:cxn ang="0">
                <a:pos x="43" y="5"/>
              </a:cxn>
              <a:cxn ang="0">
                <a:pos x="43" y="5"/>
              </a:cxn>
              <a:cxn ang="0">
                <a:pos x="49" y="11"/>
              </a:cxn>
              <a:cxn ang="0">
                <a:pos x="50" y="12"/>
              </a:cxn>
              <a:cxn ang="0">
                <a:pos x="49" y="13"/>
              </a:cxn>
              <a:cxn ang="0">
                <a:pos x="46" y="18"/>
              </a:cxn>
              <a:cxn ang="0">
                <a:pos x="47" y="21"/>
              </a:cxn>
              <a:cxn ang="0">
                <a:pos x="54" y="22"/>
              </a:cxn>
              <a:cxn ang="0">
                <a:pos x="55" y="23"/>
              </a:cxn>
              <a:cxn ang="0">
                <a:pos x="55" y="31"/>
              </a:cxn>
              <a:cxn ang="0">
                <a:pos x="27" y="18"/>
              </a:cxn>
              <a:cxn ang="0">
                <a:pos x="18" y="27"/>
              </a:cxn>
              <a:cxn ang="0">
                <a:pos x="27" y="36"/>
              </a:cxn>
              <a:cxn ang="0">
                <a:pos x="36" y="27"/>
              </a:cxn>
              <a:cxn ang="0">
                <a:pos x="27" y="18"/>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bg1"/>
          </a:solidFill>
          <a:ln w="9525">
            <a:noFill/>
            <a:round/>
          </a:ln>
        </p:spPr>
        <p:txBody>
          <a:bodyPr anchor="ctr"/>
          <a:lstStyle/>
          <a:p>
            <a:pPr algn="ctr"/>
          </a:p>
        </p:txBody>
      </p:sp>
      <p:sp>
        <p:nvSpPr>
          <p:cNvPr id="79" name="îŝḷîḓé-Freeform: Shape 32"/>
          <p:cNvSpPr/>
          <p:nvPr/>
        </p:nvSpPr>
        <p:spPr bwMode="auto">
          <a:xfrm>
            <a:off x="5131572" y="1827291"/>
            <a:ext cx="189705" cy="189705"/>
          </a:xfrm>
          <a:custGeom>
            <a:avLst/>
            <a:gdLst/>
            <a:ahLst/>
            <a:cxnLst>
              <a:cxn ang="0">
                <a:pos x="55" y="31"/>
              </a:cxn>
              <a:cxn ang="0">
                <a:pos x="54" y="33"/>
              </a:cxn>
              <a:cxn ang="0">
                <a:pos x="47" y="34"/>
              </a:cxn>
              <a:cxn ang="0">
                <a:pos x="46" y="37"/>
              </a:cxn>
              <a:cxn ang="0">
                <a:pos x="49" y="42"/>
              </a:cxn>
              <a:cxn ang="0">
                <a:pos x="50" y="43"/>
              </a:cxn>
              <a:cxn ang="0">
                <a:pos x="49" y="44"/>
              </a:cxn>
              <a:cxn ang="0">
                <a:pos x="43" y="50"/>
              </a:cxn>
              <a:cxn ang="0">
                <a:pos x="42" y="50"/>
              </a:cxn>
              <a:cxn ang="0">
                <a:pos x="37" y="46"/>
              </a:cxn>
              <a:cxn ang="0">
                <a:pos x="33" y="47"/>
              </a:cxn>
              <a:cxn ang="0">
                <a:pos x="32" y="54"/>
              </a:cxn>
              <a:cxn ang="0">
                <a:pos x="31" y="55"/>
              </a:cxn>
              <a:cxn ang="0">
                <a:pos x="23" y="55"/>
              </a:cxn>
              <a:cxn ang="0">
                <a:pos x="22" y="54"/>
              </a:cxn>
              <a:cxn ang="0">
                <a:pos x="21" y="47"/>
              </a:cxn>
              <a:cxn ang="0">
                <a:pos x="18" y="46"/>
              </a:cxn>
              <a:cxn ang="0">
                <a:pos x="13" y="50"/>
              </a:cxn>
              <a:cxn ang="0">
                <a:pos x="12" y="50"/>
              </a:cxn>
              <a:cxn ang="0">
                <a:pos x="11" y="50"/>
              </a:cxn>
              <a:cxn ang="0">
                <a:pos x="5" y="44"/>
              </a:cxn>
              <a:cxn ang="0">
                <a:pos x="5" y="43"/>
              </a:cxn>
              <a:cxn ang="0">
                <a:pos x="5" y="42"/>
              </a:cxn>
              <a:cxn ang="0">
                <a:pos x="9" y="37"/>
              </a:cxn>
              <a:cxn ang="0">
                <a:pos x="7" y="33"/>
              </a:cxn>
              <a:cxn ang="0">
                <a:pos x="1" y="33"/>
              </a:cxn>
              <a:cxn ang="0">
                <a:pos x="0" y="31"/>
              </a:cxn>
              <a:cxn ang="0">
                <a:pos x="0" y="23"/>
              </a:cxn>
              <a:cxn ang="0">
                <a:pos x="1" y="22"/>
              </a:cxn>
              <a:cxn ang="0">
                <a:pos x="7" y="21"/>
              </a:cxn>
              <a:cxn ang="0">
                <a:pos x="9" y="18"/>
              </a:cxn>
              <a:cxn ang="0">
                <a:pos x="5" y="13"/>
              </a:cxn>
              <a:cxn ang="0">
                <a:pos x="5" y="12"/>
              </a:cxn>
              <a:cxn ang="0">
                <a:pos x="5" y="11"/>
              </a:cxn>
              <a:cxn ang="0">
                <a:pos x="12" y="5"/>
              </a:cxn>
              <a:cxn ang="0">
                <a:pos x="13" y="5"/>
              </a:cxn>
              <a:cxn ang="0">
                <a:pos x="18" y="9"/>
              </a:cxn>
              <a:cxn ang="0">
                <a:pos x="21" y="8"/>
              </a:cxn>
              <a:cxn ang="0">
                <a:pos x="22" y="1"/>
              </a:cxn>
              <a:cxn ang="0">
                <a:pos x="23" y="0"/>
              </a:cxn>
              <a:cxn ang="0">
                <a:pos x="31" y="0"/>
              </a:cxn>
              <a:cxn ang="0">
                <a:pos x="32" y="1"/>
              </a:cxn>
              <a:cxn ang="0">
                <a:pos x="33" y="8"/>
              </a:cxn>
              <a:cxn ang="0">
                <a:pos x="37" y="9"/>
              </a:cxn>
              <a:cxn ang="0">
                <a:pos x="42" y="5"/>
              </a:cxn>
              <a:cxn ang="0">
                <a:pos x="43" y="5"/>
              </a:cxn>
              <a:cxn ang="0">
                <a:pos x="43" y="5"/>
              </a:cxn>
              <a:cxn ang="0">
                <a:pos x="49" y="11"/>
              </a:cxn>
              <a:cxn ang="0">
                <a:pos x="50" y="12"/>
              </a:cxn>
              <a:cxn ang="0">
                <a:pos x="49" y="13"/>
              </a:cxn>
              <a:cxn ang="0">
                <a:pos x="46" y="18"/>
              </a:cxn>
              <a:cxn ang="0">
                <a:pos x="47" y="21"/>
              </a:cxn>
              <a:cxn ang="0">
                <a:pos x="54" y="22"/>
              </a:cxn>
              <a:cxn ang="0">
                <a:pos x="55" y="23"/>
              </a:cxn>
              <a:cxn ang="0">
                <a:pos x="55" y="31"/>
              </a:cxn>
              <a:cxn ang="0">
                <a:pos x="27" y="18"/>
              </a:cxn>
              <a:cxn ang="0">
                <a:pos x="18" y="27"/>
              </a:cxn>
              <a:cxn ang="0">
                <a:pos x="27" y="36"/>
              </a:cxn>
              <a:cxn ang="0">
                <a:pos x="36" y="27"/>
              </a:cxn>
              <a:cxn ang="0">
                <a:pos x="27" y="18"/>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bg1"/>
          </a:solidFill>
          <a:ln w="9525">
            <a:noFill/>
            <a:round/>
          </a:ln>
        </p:spPr>
        <p:txBody>
          <a:bodyPr anchor="ctr"/>
          <a:lstStyle/>
          <a:p>
            <a:pPr algn="ctr"/>
          </a:p>
        </p:txBody>
      </p:sp>
      <p:sp>
        <p:nvSpPr>
          <p:cNvPr id="80" name="îŝḷîḓé-Freeform: Shape 32"/>
          <p:cNvSpPr/>
          <p:nvPr/>
        </p:nvSpPr>
        <p:spPr bwMode="auto">
          <a:xfrm>
            <a:off x="7630509" y="1827291"/>
            <a:ext cx="189705" cy="189705"/>
          </a:xfrm>
          <a:custGeom>
            <a:avLst/>
            <a:gdLst/>
            <a:ahLst/>
            <a:cxnLst>
              <a:cxn ang="0">
                <a:pos x="55" y="31"/>
              </a:cxn>
              <a:cxn ang="0">
                <a:pos x="54" y="33"/>
              </a:cxn>
              <a:cxn ang="0">
                <a:pos x="47" y="34"/>
              </a:cxn>
              <a:cxn ang="0">
                <a:pos x="46" y="37"/>
              </a:cxn>
              <a:cxn ang="0">
                <a:pos x="49" y="42"/>
              </a:cxn>
              <a:cxn ang="0">
                <a:pos x="50" y="43"/>
              </a:cxn>
              <a:cxn ang="0">
                <a:pos x="49" y="44"/>
              </a:cxn>
              <a:cxn ang="0">
                <a:pos x="43" y="50"/>
              </a:cxn>
              <a:cxn ang="0">
                <a:pos x="42" y="50"/>
              </a:cxn>
              <a:cxn ang="0">
                <a:pos x="37" y="46"/>
              </a:cxn>
              <a:cxn ang="0">
                <a:pos x="33" y="47"/>
              </a:cxn>
              <a:cxn ang="0">
                <a:pos x="32" y="54"/>
              </a:cxn>
              <a:cxn ang="0">
                <a:pos x="31" y="55"/>
              </a:cxn>
              <a:cxn ang="0">
                <a:pos x="23" y="55"/>
              </a:cxn>
              <a:cxn ang="0">
                <a:pos x="22" y="54"/>
              </a:cxn>
              <a:cxn ang="0">
                <a:pos x="21" y="47"/>
              </a:cxn>
              <a:cxn ang="0">
                <a:pos x="18" y="46"/>
              </a:cxn>
              <a:cxn ang="0">
                <a:pos x="13" y="50"/>
              </a:cxn>
              <a:cxn ang="0">
                <a:pos x="12" y="50"/>
              </a:cxn>
              <a:cxn ang="0">
                <a:pos x="11" y="50"/>
              </a:cxn>
              <a:cxn ang="0">
                <a:pos x="5" y="44"/>
              </a:cxn>
              <a:cxn ang="0">
                <a:pos x="5" y="43"/>
              </a:cxn>
              <a:cxn ang="0">
                <a:pos x="5" y="42"/>
              </a:cxn>
              <a:cxn ang="0">
                <a:pos x="9" y="37"/>
              </a:cxn>
              <a:cxn ang="0">
                <a:pos x="7" y="33"/>
              </a:cxn>
              <a:cxn ang="0">
                <a:pos x="1" y="33"/>
              </a:cxn>
              <a:cxn ang="0">
                <a:pos x="0" y="31"/>
              </a:cxn>
              <a:cxn ang="0">
                <a:pos x="0" y="23"/>
              </a:cxn>
              <a:cxn ang="0">
                <a:pos x="1" y="22"/>
              </a:cxn>
              <a:cxn ang="0">
                <a:pos x="7" y="21"/>
              </a:cxn>
              <a:cxn ang="0">
                <a:pos x="9" y="18"/>
              </a:cxn>
              <a:cxn ang="0">
                <a:pos x="5" y="13"/>
              </a:cxn>
              <a:cxn ang="0">
                <a:pos x="5" y="12"/>
              </a:cxn>
              <a:cxn ang="0">
                <a:pos x="5" y="11"/>
              </a:cxn>
              <a:cxn ang="0">
                <a:pos x="12" y="5"/>
              </a:cxn>
              <a:cxn ang="0">
                <a:pos x="13" y="5"/>
              </a:cxn>
              <a:cxn ang="0">
                <a:pos x="18" y="9"/>
              </a:cxn>
              <a:cxn ang="0">
                <a:pos x="21" y="8"/>
              </a:cxn>
              <a:cxn ang="0">
                <a:pos x="22" y="1"/>
              </a:cxn>
              <a:cxn ang="0">
                <a:pos x="23" y="0"/>
              </a:cxn>
              <a:cxn ang="0">
                <a:pos x="31" y="0"/>
              </a:cxn>
              <a:cxn ang="0">
                <a:pos x="32" y="1"/>
              </a:cxn>
              <a:cxn ang="0">
                <a:pos x="33" y="8"/>
              </a:cxn>
              <a:cxn ang="0">
                <a:pos x="37" y="9"/>
              </a:cxn>
              <a:cxn ang="0">
                <a:pos x="42" y="5"/>
              </a:cxn>
              <a:cxn ang="0">
                <a:pos x="43" y="5"/>
              </a:cxn>
              <a:cxn ang="0">
                <a:pos x="43" y="5"/>
              </a:cxn>
              <a:cxn ang="0">
                <a:pos x="49" y="11"/>
              </a:cxn>
              <a:cxn ang="0">
                <a:pos x="50" y="12"/>
              </a:cxn>
              <a:cxn ang="0">
                <a:pos x="49" y="13"/>
              </a:cxn>
              <a:cxn ang="0">
                <a:pos x="46" y="18"/>
              </a:cxn>
              <a:cxn ang="0">
                <a:pos x="47" y="21"/>
              </a:cxn>
              <a:cxn ang="0">
                <a:pos x="54" y="22"/>
              </a:cxn>
              <a:cxn ang="0">
                <a:pos x="55" y="23"/>
              </a:cxn>
              <a:cxn ang="0">
                <a:pos x="55" y="31"/>
              </a:cxn>
              <a:cxn ang="0">
                <a:pos x="27" y="18"/>
              </a:cxn>
              <a:cxn ang="0">
                <a:pos x="18" y="27"/>
              </a:cxn>
              <a:cxn ang="0">
                <a:pos x="27" y="36"/>
              </a:cxn>
              <a:cxn ang="0">
                <a:pos x="36" y="27"/>
              </a:cxn>
              <a:cxn ang="0">
                <a:pos x="27" y="18"/>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bg1"/>
          </a:solidFill>
          <a:ln w="9525">
            <a:noFill/>
            <a:round/>
          </a:ln>
        </p:spPr>
        <p:txBody>
          <a:bodyPr anchor="ctr"/>
          <a:lstStyle/>
          <a:p>
            <a:pPr algn="ctr"/>
          </a:p>
        </p:txBody>
      </p:sp>
      <p:sp>
        <p:nvSpPr>
          <p:cNvPr id="81" name="Pentagon 4"/>
          <p:cNvSpPr/>
          <p:nvPr/>
        </p:nvSpPr>
        <p:spPr bwMode="auto">
          <a:xfrm>
            <a:off x="5824611" y="696588"/>
            <a:ext cx="1447434" cy="748044"/>
          </a:xfrm>
          <a:prstGeom prst="homePlate">
            <a:avLst/>
          </a:prstGeom>
          <a:solidFill>
            <a:schemeClr val="bg1"/>
          </a:solidFill>
          <a:ln w="254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56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82" name="Rectangle 24"/>
          <p:cNvSpPr>
            <a:spLocks noChangeArrowheads="1"/>
          </p:cNvSpPr>
          <p:nvPr/>
        </p:nvSpPr>
        <p:spPr bwMode="auto">
          <a:xfrm>
            <a:off x="794452" y="819421"/>
            <a:ext cx="1254256" cy="516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en-US" altLang="zh-CN" sz="2800" dirty="0">
                <a:solidFill>
                  <a:schemeClr val="bg2">
                    <a:lumMod val="25000"/>
                  </a:schemeClr>
                </a:solidFill>
                <a:latin typeface="汉仪青云简" panose="00020600040101010101" charset="-122"/>
                <a:ea typeface="汉仪青云简" panose="00020600040101010101" charset="-122"/>
              </a:rPr>
              <a:t>A</a:t>
            </a:r>
            <a:endParaRPr lang="en-US" altLang="zh-CN" sz="2800" dirty="0">
              <a:solidFill>
                <a:schemeClr val="bg2">
                  <a:lumMod val="25000"/>
                </a:schemeClr>
              </a:solidFill>
              <a:latin typeface="汉仪青云简" panose="00020600040101010101" charset="-122"/>
              <a:ea typeface="汉仪青云简" panose="00020600040101010101" charset="-122"/>
            </a:endParaRPr>
          </a:p>
        </p:txBody>
      </p:sp>
      <p:sp>
        <p:nvSpPr>
          <p:cNvPr id="84" name="Rectangle 24"/>
          <p:cNvSpPr>
            <a:spLocks noChangeArrowheads="1"/>
          </p:cNvSpPr>
          <p:nvPr/>
        </p:nvSpPr>
        <p:spPr bwMode="auto">
          <a:xfrm>
            <a:off x="3388682" y="819421"/>
            <a:ext cx="1254256" cy="516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en-US" altLang="zh-CN" sz="2800" dirty="0">
                <a:solidFill>
                  <a:schemeClr val="bg2">
                    <a:lumMod val="25000"/>
                  </a:schemeClr>
                </a:solidFill>
                <a:latin typeface="汉仪青云简" panose="00020600040101010101" charset="-122"/>
                <a:ea typeface="汉仪青云简" panose="00020600040101010101" charset="-122"/>
              </a:rPr>
              <a:t>B</a:t>
            </a:r>
            <a:endParaRPr lang="en-US" altLang="zh-CN" sz="2800" dirty="0">
              <a:solidFill>
                <a:schemeClr val="bg2">
                  <a:lumMod val="25000"/>
                </a:schemeClr>
              </a:solidFill>
              <a:latin typeface="汉仪青云简" panose="00020600040101010101" charset="-122"/>
              <a:ea typeface="汉仪青云简" panose="00020600040101010101" charset="-122"/>
            </a:endParaRPr>
          </a:p>
        </p:txBody>
      </p:sp>
      <p:sp>
        <p:nvSpPr>
          <p:cNvPr id="85" name="Rectangle 24"/>
          <p:cNvSpPr>
            <a:spLocks noChangeArrowheads="1"/>
          </p:cNvSpPr>
          <p:nvPr/>
        </p:nvSpPr>
        <p:spPr bwMode="auto">
          <a:xfrm>
            <a:off x="5824753" y="819421"/>
            <a:ext cx="1254256" cy="516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en-US" altLang="zh-CN" sz="2800" dirty="0">
                <a:solidFill>
                  <a:schemeClr val="bg2">
                    <a:lumMod val="25000"/>
                  </a:schemeClr>
                </a:solidFill>
                <a:latin typeface="汉仪青云简" panose="00020600040101010101" charset="-122"/>
                <a:ea typeface="汉仪青云简" panose="00020600040101010101" charset="-122"/>
              </a:rPr>
              <a:t>C</a:t>
            </a:r>
            <a:endParaRPr lang="en-US" altLang="zh-CN" sz="2800" dirty="0">
              <a:solidFill>
                <a:schemeClr val="bg2">
                  <a:lumMod val="25000"/>
                </a:schemeClr>
              </a:solidFill>
              <a:latin typeface="汉仪青云简" panose="00020600040101010101" charset="-122"/>
              <a:ea typeface="汉仪青云简" panose="00020600040101010101" charset="-122"/>
            </a:endParaRPr>
          </a:p>
        </p:txBody>
      </p:sp>
      <p:sp>
        <p:nvSpPr>
          <p:cNvPr id="87" name="矩形 86"/>
          <p:cNvSpPr/>
          <p:nvPr/>
        </p:nvSpPr>
        <p:spPr>
          <a:xfrm>
            <a:off x="877918" y="2828209"/>
            <a:ext cx="3220812" cy="313932"/>
          </a:xfrm>
          <a:prstGeom prst="rect">
            <a:avLst/>
          </a:prstGeom>
        </p:spPr>
        <p:txBody>
          <a:bodyPr wrap="square">
            <a:spAutoFit/>
            <a:scene3d>
              <a:camera prst="orthographicFront"/>
              <a:lightRig rig="threePt" dir="t"/>
            </a:scene3d>
            <a:sp3d contourW="12700"/>
          </a:bodyPr>
          <a:lstStyle/>
          <a:p>
            <a:pPr lvl="0" eaLnBrk="0" fontAlgn="base" hangingPunct="0">
              <a:lnSpc>
                <a:spcPct val="120000"/>
              </a:lnSpc>
              <a:spcBef>
                <a:spcPct val="0"/>
              </a:spcBef>
              <a:spcAft>
                <a:spcPct val="0"/>
              </a:spcAft>
            </a:pPr>
            <a:endParaRPr lang="zh-CN" altLang="en-US" sz="12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89" name="矩形 88"/>
          <p:cNvSpPr/>
          <p:nvPr/>
        </p:nvSpPr>
        <p:spPr>
          <a:xfrm>
            <a:off x="300355" y="1743075"/>
            <a:ext cx="2954020" cy="2676525"/>
          </a:xfrm>
          <a:prstGeom prst="rect">
            <a:avLst/>
          </a:prstGeom>
        </p:spPr>
        <p:txBody>
          <a:bodyPr wrap="square">
            <a:spAutoFit/>
            <a:scene3d>
              <a:camera prst="orthographicFront"/>
              <a:lightRig rig="threePt" dir="t"/>
            </a:scene3d>
            <a:sp3d contourW="12700"/>
          </a:bodyPr>
          <a:lstStyle/>
          <a:p>
            <a:pPr>
              <a:lnSpc>
                <a:spcPct val="150000"/>
              </a:lnSpc>
            </a:pPr>
            <a:r>
              <a:rPr lang="zh-CN" altLang="en-US" sz="1400" dirty="0">
                <a:solidFill>
                  <a:schemeClr val="bg2">
                    <a:lumMod val="25000"/>
                  </a:schemeClr>
                </a:solidFill>
                <a:latin typeface="微软雅黑" panose="020B0503020204020204" pitchFamily="34" charset="-122"/>
                <a:ea typeface="微软雅黑" panose="020B0503020204020204" pitchFamily="34" charset="-122"/>
              </a:rPr>
              <a:t>从原始样本集中抽取训练集。每轮从原始样本集中使用Bootstraping的方法抽取n个训练样本（在训练集中，有些样本可能被多次抽取到，而有些样本可能一次都没有被抽中）。共进行k轮抽取，得到k个训练集。（k个训练集之间是相互独立的）</a:t>
            </a:r>
            <a:endParaRPr lang="zh-CN" altLang="en-US" sz="14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90" name="矩形 89"/>
          <p:cNvSpPr/>
          <p:nvPr/>
        </p:nvSpPr>
        <p:spPr>
          <a:xfrm>
            <a:off x="3240912" y="1896664"/>
            <a:ext cx="2496712" cy="1060450"/>
          </a:xfrm>
          <a:prstGeom prst="rect">
            <a:avLst/>
          </a:prstGeom>
        </p:spPr>
        <p:txBody>
          <a:bodyPr wrap="square">
            <a:spAutoFit/>
            <a:scene3d>
              <a:camera prst="orthographicFront"/>
              <a:lightRig rig="threePt" dir="t"/>
            </a:scene3d>
            <a:sp3d contourW="12700"/>
          </a:bodyPr>
          <a:lstStyle/>
          <a:p>
            <a:pPr>
              <a:lnSpc>
                <a:spcPct val="150000"/>
              </a:lnSpc>
            </a:pPr>
            <a:r>
              <a:rPr lang="zh-CN" altLang="en-US" sz="1400" dirty="0">
                <a:solidFill>
                  <a:schemeClr val="bg2">
                    <a:lumMod val="25000"/>
                  </a:schemeClr>
                </a:solidFill>
                <a:latin typeface="微软雅黑" panose="020B0503020204020204" pitchFamily="34" charset="-122"/>
                <a:ea typeface="微软雅黑" panose="020B0503020204020204" pitchFamily="34" charset="-122"/>
              </a:rPr>
              <a:t>每次使用一个训练集得到一个模型，k个训练集共得到k个模型。</a:t>
            </a:r>
            <a:endParaRPr lang="zh-CN" altLang="en-US" sz="14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91" name="矩形 90"/>
          <p:cNvSpPr/>
          <p:nvPr/>
        </p:nvSpPr>
        <p:spPr>
          <a:xfrm>
            <a:off x="5790956" y="1896826"/>
            <a:ext cx="2498428" cy="1706880"/>
          </a:xfrm>
          <a:prstGeom prst="rect">
            <a:avLst/>
          </a:prstGeom>
        </p:spPr>
        <p:txBody>
          <a:bodyPr wrap="square">
            <a:spAutoFit/>
            <a:scene3d>
              <a:camera prst="orthographicFront"/>
              <a:lightRig rig="threePt" dir="t"/>
            </a:scene3d>
            <a:sp3d contourW="12700"/>
          </a:bodyPr>
          <a:lstStyle/>
          <a:p>
            <a:pPr>
              <a:lnSpc>
                <a:spcPct val="150000"/>
              </a:lnSpc>
            </a:pPr>
            <a:r>
              <a:rPr lang="zh-CN" altLang="en-US" sz="1400" dirty="0">
                <a:solidFill>
                  <a:schemeClr val="bg2">
                    <a:lumMod val="25000"/>
                  </a:schemeClr>
                </a:solidFill>
                <a:latin typeface="微软雅黑" panose="020B0503020204020204" pitchFamily="34" charset="-122"/>
                <a:ea typeface="微软雅黑" panose="020B0503020204020204" pitchFamily="34" charset="-122"/>
              </a:rPr>
              <a:t>对分类问题：将上步得到的k个模型采用投票的方式得到分类结果；对回归问题，计算上述模型的均值作为最后的结果。（所有模型的重要性相同）</a:t>
            </a:r>
            <a:endParaRPr lang="zh-CN" altLang="en-US" sz="14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6" name="矩形 5"/>
          <p:cNvSpPr/>
          <p:nvPr/>
        </p:nvSpPr>
        <p:spPr>
          <a:xfrm>
            <a:off x="3912510" y="290"/>
            <a:ext cx="868045" cy="398780"/>
          </a:xfrm>
          <a:prstGeom prst="rect">
            <a:avLst/>
          </a:prstGeom>
        </p:spPr>
        <p:txBody>
          <a:bodyPr wrap="none">
            <a:spAutoFit/>
            <a:scene3d>
              <a:camera prst="orthographicFront"/>
              <a:lightRig rig="threePt" dir="t"/>
            </a:scene3d>
            <a:sp3d contourW="12700"/>
          </a:bodyPr>
          <a:p>
            <a:pPr algn="ctr"/>
            <a:r>
              <a:rPr lang="zh-CN" altLang="en-US" sz="2000" dirty="0">
                <a:solidFill>
                  <a:schemeClr val="bg2">
                    <a:lumMod val="10000"/>
                  </a:schemeClr>
                </a:solidFill>
                <a:latin typeface="汉仪青云简" panose="00020600040101010101" charset="-122"/>
                <a:ea typeface="汉仪青云简" panose="00020600040101010101" charset="-122"/>
              </a:rPr>
              <a:t>Bagging</a:t>
            </a:r>
            <a:endParaRPr lang="zh-CN" altLang="en-US" sz="2000" dirty="0">
              <a:solidFill>
                <a:schemeClr val="bg2">
                  <a:lumMod val="10000"/>
                </a:schemeClr>
              </a:solidFill>
              <a:latin typeface="汉仪青云简" panose="00020600040101010101" charset="-122"/>
              <a:ea typeface="汉仪青云简" panose="0002060004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2"/>
                                        </p:tgtEl>
                                        <p:attrNameLst>
                                          <p:attrName>style.visibility</p:attrName>
                                        </p:attrNameLst>
                                      </p:cBhvr>
                                      <p:to>
                                        <p:strVal val="visible"/>
                                      </p:to>
                                    </p:set>
                                    <p:animEffect transition="in" filter="wipe(down)">
                                      <p:cBhvr>
                                        <p:cTn id="7" dur="500"/>
                                        <p:tgtEl>
                                          <p:spTgt spid="8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84"/>
                                        </p:tgtEl>
                                        <p:attrNameLst>
                                          <p:attrName>style.visibility</p:attrName>
                                        </p:attrNameLst>
                                      </p:cBhvr>
                                      <p:to>
                                        <p:strVal val="visible"/>
                                      </p:to>
                                    </p:set>
                                    <p:animEffect transition="in" filter="wipe(down)">
                                      <p:cBhvr>
                                        <p:cTn id="12" dur="500"/>
                                        <p:tgtEl>
                                          <p:spTgt spid="8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85"/>
                                        </p:tgtEl>
                                        <p:attrNameLst>
                                          <p:attrName>style.visibility</p:attrName>
                                        </p:attrNameLst>
                                      </p:cBhvr>
                                      <p:to>
                                        <p:strVal val="visible"/>
                                      </p:to>
                                    </p:set>
                                    <p:animEffect transition="in" filter="wipe(down)">
                                      <p:cBhvr>
                                        <p:cTn id="17"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p:bldP spid="84" grpId="0"/>
      <p:bldP spid="8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5292" y="2499334"/>
            <a:ext cx="9144000" cy="2720366"/>
            <a:chOff x="-623423" y="295449"/>
            <a:chExt cx="12229302" cy="3438251"/>
          </a:xfrm>
        </p:grpSpPr>
        <p:pic>
          <p:nvPicPr>
            <p:cNvPr id="18" name="图片 17"/>
            <p:cNvPicPr>
              <a:picLocks noChangeAspect="1"/>
            </p:cNvPicPr>
            <p:nvPr/>
          </p:nvPicPr>
          <p:blipFill>
            <a:blip r:embed="rId1" cstate="print">
              <a:duotone>
                <a:prstClr val="black"/>
                <a:schemeClr val="bg1">
                  <a:lumMod val="85000"/>
                  <a:tint val="45000"/>
                  <a:satMod val="400000"/>
                </a:schemeClr>
              </a:duotone>
              <a:extLst>
                <a:ext uri="{28A0092B-C50C-407E-A947-70E740481C1C}">
                  <a14:useLocalDpi xmlns:a14="http://schemas.microsoft.com/office/drawing/2010/main" val="0"/>
                </a:ext>
              </a:extLst>
            </a:blip>
            <a:srcRect t="14500" r="1345" b="23115"/>
            <a:stretch>
              <a:fillRect/>
            </a:stretch>
          </p:blipFill>
          <p:spPr>
            <a:xfrm>
              <a:off x="3450150" y="295449"/>
              <a:ext cx="4068000" cy="3429001"/>
            </a:xfrm>
            <a:custGeom>
              <a:avLst/>
              <a:gdLst>
                <a:gd name="connsiteX0" fmla="*/ 0 w 4068000"/>
                <a:gd name="connsiteY0" fmla="*/ 0 h 3429000"/>
                <a:gd name="connsiteX1" fmla="*/ 4068000 w 4068000"/>
                <a:gd name="connsiteY1" fmla="*/ 0 h 3429000"/>
                <a:gd name="connsiteX2" fmla="*/ 4068000 w 4068000"/>
                <a:gd name="connsiteY2" fmla="*/ 3429000 h 3429000"/>
                <a:gd name="connsiteX3" fmla="*/ 0 w 4068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4068000" h="3429000">
                  <a:moveTo>
                    <a:pt x="0" y="0"/>
                  </a:moveTo>
                  <a:lnTo>
                    <a:pt x="4068000" y="0"/>
                  </a:lnTo>
                  <a:lnTo>
                    <a:pt x="4068000" y="3429000"/>
                  </a:lnTo>
                  <a:lnTo>
                    <a:pt x="0" y="3429000"/>
                  </a:lnTo>
                  <a:close/>
                </a:path>
              </a:pathLst>
            </a:custGeom>
          </p:spPr>
        </p:pic>
        <p:pic>
          <p:nvPicPr>
            <p:cNvPr id="19" name="图片 18"/>
            <p:cNvPicPr>
              <a:picLocks noChangeAspect="1"/>
            </p:cNvPicPr>
            <p:nvPr/>
          </p:nvPicPr>
          <p:blipFill>
            <a:blip r:embed="rId2" cstate="print">
              <a:duotone>
                <a:prstClr val="black"/>
                <a:schemeClr val="bg1">
                  <a:lumMod val="85000"/>
                  <a:tint val="45000"/>
                  <a:satMod val="400000"/>
                </a:schemeClr>
              </a:duotone>
              <a:extLst>
                <a:ext uri="{28A0092B-C50C-407E-A947-70E740481C1C}">
                  <a14:useLocalDpi xmlns:a14="http://schemas.microsoft.com/office/drawing/2010/main" val="0"/>
                </a:ext>
              </a:extLst>
            </a:blip>
            <a:srcRect l="1340" r="524" b="17374"/>
            <a:stretch>
              <a:fillRect/>
            </a:stretch>
          </p:blipFill>
          <p:spPr>
            <a:xfrm flipH="1">
              <a:off x="7537879" y="308620"/>
              <a:ext cx="4068000" cy="3425080"/>
            </a:xfrm>
            <a:custGeom>
              <a:avLst/>
              <a:gdLst>
                <a:gd name="connsiteX0" fmla="*/ 0 w 4068000"/>
                <a:gd name="connsiteY0" fmla="*/ 0 h 3429000"/>
                <a:gd name="connsiteX1" fmla="*/ 4068000 w 4068000"/>
                <a:gd name="connsiteY1" fmla="*/ 0 h 3429000"/>
                <a:gd name="connsiteX2" fmla="*/ 4068000 w 4068000"/>
                <a:gd name="connsiteY2" fmla="*/ 3429000 h 3429000"/>
                <a:gd name="connsiteX3" fmla="*/ 0 w 4068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4068000" h="3429000">
                  <a:moveTo>
                    <a:pt x="0" y="0"/>
                  </a:moveTo>
                  <a:lnTo>
                    <a:pt x="4068000" y="0"/>
                  </a:lnTo>
                  <a:lnTo>
                    <a:pt x="4068000" y="3429000"/>
                  </a:lnTo>
                  <a:lnTo>
                    <a:pt x="0" y="3429000"/>
                  </a:lnTo>
                  <a:close/>
                </a:path>
              </a:pathLst>
            </a:custGeom>
          </p:spPr>
        </p:pic>
        <p:pic>
          <p:nvPicPr>
            <p:cNvPr id="20" name="图片 19"/>
            <p:cNvPicPr>
              <a:picLocks noChangeAspect="1"/>
            </p:cNvPicPr>
            <p:nvPr/>
          </p:nvPicPr>
          <p:blipFill>
            <a:blip r:embed="rId3">
              <a:duotone>
                <a:prstClr val="black"/>
                <a:schemeClr val="bg1">
                  <a:lumMod val="85000"/>
                  <a:tint val="45000"/>
                  <a:satMod val="400000"/>
                </a:schemeClr>
              </a:duotone>
              <a:extLst>
                <a:ext uri="{28A0092B-C50C-407E-A947-70E740481C1C}">
                  <a14:useLocalDpi xmlns:a14="http://schemas.microsoft.com/office/drawing/2010/main" val="0"/>
                </a:ext>
              </a:extLst>
            </a:blip>
            <a:srcRect l="6364" t="8228" b="8228"/>
            <a:stretch>
              <a:fillRect/>
            </a:stretch>
          </p:blipFill>
          <p:spPr>
            <a:xfrm>
              <a:off x="-623423" y="304700"/>
              <a:ext cx="4057212" cy="3429000"/>
            </a:xfrm>
            <a:custGeom>
              <a:avLst/>
              <a:gdLst>
                <a:gd name="connsiteX0" fmla="*/ 0 w 4068000"/>
                <a:gd name="connsiteY0" fmla="*/ 0 h 3429000"/>
                <a:gd name="connsiteX1" fmla="*/ 4068000 w 4068000"/>
                <a:gd name="connsiteY1" fmla="*/ 0 h 3429000"/>
                <a:gd name="connsiteX2" fmla="*/ 4068000 w 4068000"/>
                <a:gd name="connsiteY2" fmla="*/ 3429000 h 3429000"/>
                <a:gd name="connsiteX3" fmla="*/ 0 w 4068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4068000" h="3429000">
                  <a:moveTo>
                    <a:pt x="0" y="0"/>
                  </a:moveTo>
                  <a:lnTo>
                    <a:pt x="4068000" y="0"/>
                  </a:lnTo>
                  <a:lnTo>
                    <a:pt x="4068000" y="3429000"/>
                  </a:lnTo>
                  <a:lnTo>
                    <a:pt x="0" y="3429000"/>
                  </a:lnTo>
                  <a:close/>
                </a:path>
              </a:pathLst>
            </a:custGeom>
          </p:spPr>
        </p:pic>
      </p:grpSp>
      <p:sp>
        <p:nvSpPr>
          <p:cNvPr id="21" name="矩形 20"/>
          <p:cNvSpPr/>
          <p:nvPr/>
        </p:nvSpPr>
        <p:spPr>
          <a:xfrm>
            <a:off x="-212" y="2713381"/>
            <a:ext cx="9144000" cy="17645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0" y="0"/>
            <a:ext cx="9144000" cy="2720366"/>
            <a:chOff x="-623423" y="295449"/>
            <a:chExt cx="12229302" cy="3438251"/>
          </a:xfrm>
        </p:grpSpPr>
        <p:pic>
          <p:nvPicPr>
            <p:cNvPr id="13" name="图片 12"/>
            <p:cNvPicPr>
              <a:picLocks noChangeAspect="1"/>
            </p:cNvPicPr>
            <p:nvPr/>
          </p:nvPicPr>
          <p:blipFill>
            <a:blip r:embed="rId1" cstate="print">
              <a:duotone>
                <a:prstClr val="black"/>
                <a:schemeClr val="bg1">
                  <a:lumMod val="85000"/>
                  <a:tint val="45000"/>
                  <a:satMod val="400000"/>
                </a:schemeClr>
              </a:duotone>
              <a:extLst>
                <a:ext uri="{28A0092B-C50C-407E-A947-70E740481C1C}">
                  <a14:useLocalDpi xmlns:a14="http://schemas.microsoft.com/office/drawing/2010/main" val="0"/>
                </a:ext>
              </a:extLst>
            </a:blip>
            <a:srcRect t="14500" r="1345" b="23115"/>
            <a:stretch>
              <a:fillRect/>
            </a:stretch>
          </p:blipFill>
          <p:spPr>
            <a:xfrm>
              <a:off x="3450150" y="295449"/>
              <a:ext cx="4068000" cy="3429001"/>
            </a:xfrm>
            <a:custGeom>
              <a:avLst/>
              <a:gdLst>
                <a:gd name="connsiteX0" fmla="*/ 0 w 4068000"/>
                <a:gd name="connsiteY0" fmla="*/ 0 h 3429000"/>
                <a:gd name="connsiteX1" fmla="*/ 4068000 w 4068000"/>
                <a:gd name="connsiteY1" fmla="*/ 0 h 3429000"/>
                <a:gd name="connsiteX2" fmla="*/ 4068000 w 4068000"/>
                <a:gd name="connsiteY2" fmla="*/ 3429000 h 3429000"/>
                <a:gd name="connsiteX3" fmla="*/ 0 w 4068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4068000" h="3429000">
                  <a:moveTo>
                    <a:pt x="0" y="0"/>
                  </a:moveTo>
                  <a:lnTo>
                    <a:pt x="4068000" y="0"/>
                  </a:lnTo>
                  <a:lnTo>
                    <a:pt x="4068000" y="3429000"/>
                  </a:lnTo>
                  <a:lnTo>
                    <a:pt x="0" y="3429000"/>
                  </a:lnTo>
                  <a:close/>
                </a:path>
              </a:pathLst>
            </a:custGeom>
          </p:spPr>
        </p:pic>
        <p:pic>
          <p:nvPicPr>
            <p:cNvPr id="14" name="图片 13"/>
            <p:cNvPicPr>
              <a:picLocks noChangeAspect="1"/>
            </p:cNvPicPr>
            <p:nvPr/>
          </p:nvPicPr>
          <p:blipFill>
            <a:blip r:embed="rId2" cstate="print">
              <a:duotone>
                <a:prstClr val="black"/>
                <a:schemeClr val="bg1">
                  <a:lumMod val="85000"/>
                  <a:tint val="45000"/>
                  <a:satMod val="400000"/>
                </a:schemeClr>
              </a:duotone>
              <a:extLst>
                <a:ext uri="{28A0092B-C50C-407E-A947-70E740481C1C}">
                  <a14:useLocalDpi xmlns:a14="http://schemas.microsoft.com/office/drawing/2010/main" val="0"/>
                </a:ext>
              </a:extLst>
            </a:blip>
            <a:srcRect l="1340" r="524" b="17374"/>
            <a:stretch>
              <a:fillRect/>
            </a:stretch>
          </p:blipFill>
          <p:spPr>
            <a:xfrm flipH="1">
              <a:off x="7537879" y="308620"/>
              <a:ext cx="4068000" cy="3425080"/>
            </a:xfrm>
            <a:custGeom>
              <a:avLst/>
              <a:gdLst>
                <a:gd name="connsiteX0" fmla="*/ 0 w 4068000"/>
                <a:gd name="connsiteY0" fmla="*/ 0 h 3429000"/>
                <a:gd name="connsiteX1" fmla="*/ 4068000 w 4068000"/>
                <a:gd name="connsiteY1" fmla="*/ 0 h 3429000"/>
                <a:gd name="connsiteX2" fmla="*/ 4068000 w 4068000"/>
                <a:gd name="connsiteY2" fmla="*/ 3429000 h 3429000"/>
                <a:gd name="connsiteX3" fmla="*/ 0 w 4068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4068000" h="3429000">
                  <a:moveTo>
                    <a:pt x="0" y="0"/>
                  </a:moveTo>
                  <a:lnTo>
                    <a:pt x="4068000" y="0"/>
                  </a:lnTo>
                  <a:lnTo>
                    <a:pt x="4068000" y="3429000"/>
                  </a:lnTo>
                  <a:lnTo>
                    <a:pt x="0" y="3429000"/>
                  </a:lnTo>
                  <a:close/>
                </a:path>
              </a:pathLst>
            </a:custGeom>
          </p:spPr>
        </p:pic>
        <p:pic>
          <p:nvPicPr>
            <p:cNvPr id="15" name="图片 14"/>
            <p:cNvPicPr>
              <a:picLocks noChangeAspect="1"/>
            </p:cNvPicPr>
            <p:nvPr/>
          </p:nvPicPr>
          <p:blipFill>
            <a:blip r:embed="rId3">
              <a:duotone>
                <a:prstClr val="black"/>
                <a:schemeClr val="bg1">
                  <a:lumMod val="85000"/>
                  <a:tint val="45000"/>
                  <a:satMod val="400000"/>
                </a:schemeClr>
              </a:duotone>
              <a:extLst>
                <a:ext uri="{28A0092B-C50C-407E-A947-70E740481C1C}">
                  <a14:useLocalDpi xmlns:a14="http://schemas.microsoft.com/office/drawing/2010/main" val="0"/>
                </a:ext>
              </a:extLst>
            </a:blip>
            <a:srcRect l="6364" t="8228" b="8228"/>
            <a:stretch>
              <a:fillRect/>
            </a:stretch>
          </p:blipFill>
          <p:spPr>
            <a:xfrm>
              <a:off x="-623423" y="304700"/>
              <a:ext cx="4057212" cy="3429000"/>
            </a:xfrm>
            <a:custGeom>
              <a:avLst/>
              <a:gdLst>
                <a:gd name="connsiteX0" fmla="*/ 0 w 4068000"/>
                <a:gd name="connsiteY0" fmla="*/ 0 h 3429000"/>
                <a:gd name="connsiteX1" fmla="*/ 4068000 w 4068000"/>
                <a:gd name="connsiteY1" fmla="*/ 0 h 3429000"/>
                <a:gd name="connsiteX2" fmla="*/ 4068000 w 4068000"/>
                <a:gd name="connsiteY2" fmla="*/ 3429000 h 3429000"/>
                <a:gd name="connsiteX3" fmla="*/ 0 w 4068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4068000" h="3429000">
                  <a:moveTo>
                    <a:pt x="0" y="0"/>
                  </a:moveTo>
                  <a:lnTo>
                    <a:pt x="4068000" y="0"/>
                  </a:lnTo>
                  <a:lnTo>
                    <a:pt x="4068000" y="3429000"/>
                  </a:lnTo>
                  <a:lnTo>
                    <a:pt x="0" y="3429000"/>
                  </a:lnTo>
                  <a:close/>
                </a:path>
              </a:pathLst>
            </a:custGeom>
          </p:spPr>
        </p:pic>
      </p:grpSp>
      <p:sp>
        <p:nvSpPr>
          <p:cNvPr id="5" name="矩形 4"/>
          <p:cNvSpPr/>
          <p:nvPr/>
        </p:nvSpPr>
        <p:spPr>
          <a:xfrm>
            <a:off x="272415" y="2934335"/>
            <a:ext cx="8743950" cy="1076325"/>
          </a:xfrm>
          <a:prstGeom prst="rect">
            <a:avLst/>
          </a:prstGeom>
        </p:spPr>
        <p:txBody>
          <a:bodyPr wrap="square">
            <a:spAutoFit/>
            <a:scene3d>
              <a:camera prst="orthographicFront"/>
              <a:lightRig rig="threePt" dir="t"/>
            </a:scene3d>
            <a:sp3d contourW="12700"/>
          </a:bodyPr>
          <a:lstStyle/>
          <a:p>
            <a:pPr algn="l"/>
            <a:r>
              <a:rPr lang="zh-CN" sz="1600" b="1" dirty="0">
                <a:solidFill>
                  <a:schemeClr val="bg2">
                    <a:lumMod val="10000"/>
                  </a:schemeClr>
                </a:solidFill>
                <a:latin typeface="微软雅黑" panose="020B0503020204020204" pitchFamily="34" charset="-122"/>
                <a:ea typeface="微软雅黑" panose="020B0503020204020204" pitchFamily="34" charset="-122"/>
              </a:rPr>
              <a:t>决策树：是一种基本的分类与回归方法，此处主要讨论分类的决策树。</a:t>
            </a:r>
            <a:endParaRPr lang="zh-CN" sz="1600" b="1" dirty="0">
              <a:solidFill>
                <a:schemeClr val="bg2">
                  <a:lumMod val="10000"/>
                </a:schemeClr>
              </a:solidFill>
              <a:latin typeface="微软雅黑" panose="020B0503020204020204" pitchFamily="34" charset="-122"/>
              <a:ea typeface="微软雅黑" panose="020B0503020204020204" pitchFamily="34" charset="-122"/>
            </a:endParaRPr>
          </a:p>
          <a:p>
            <a:pPr algn="l"/>
            <a:r>
              <a:rPr lang="zh-CN" sz="1600" dirty="0">
                <a:solidFill>
                  <a:schemeClr val="bg2">
                    <a:lumMod val="10000"/>
                  </a:schemeClr>
                </a:solidFill>
                <a:latin typeface="微软雅黑" panose="020B0503020204020204" pitchFamily="34" charset="-122"/>
                <a:ea typeface="微软雅黑" panose="020B0503020204020204" pitchFamily="34" charset="-122"/>
              </a:rPr>
              <a:t>从根节点开始，对实例的某一特征进行测试，根据测试结果将实例分配到其子节点，此时每个子节点对应着该特征的一个取值，如此递归的对实例进行测试并分配，直到到达叶节点，最后将实例分到叶节点的类中。</a:t>
            </a:r>
            <a:endParaRPr lang="zh-CN" sz="1600" dirty="0">
              <a:solidFill>
                <a:schemeClr val="bg2">
                  <a:lumMod val="10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867108" y="32040"/>
            <a:ext cx="944880" cy="398780"/>
          </a:xfrm>
          <a:prstGeom prst="rect">
            <a:avLst/>
          </a:prstGeom>
        </p:spPr>
        <p:txBody>
          <a:bodyPr wrap="none">
            <a:spAutoFit/>
            <a:scene3d>
              <a:camera prst="orthographicFront"/>
              <a:lightRig rig="threePt" dir="t"/>
            </a:scene3d>
            <a:sp3d contourW="12700"/>
          </a:bodyPr>
          <a:lstStyle/>
          <a:p>
            <a:pPr algn="ctr"/>
            <a:r>
              <a:rPr lang="zh-CN" altLang="en-US" sz="2000" dirty="0">
                <a:solidFill>
                  <a:schemeClr val="bg2">
                    <a:lumMod val="10000"/>
                  </a:schemeClr>
                </a:solidFill>
                <a:latin typeface="汉仪青云简" panose="00020600040101010101" charset="-122"/>
                <a:ea typeface="汉仪青云简" panose="00020600040101010101" charset="-122"/>
              </a:rPr>
              <a:t>决策树</a:t>
            </a:r>
            <a:endParaRPr lang="zh-CN" altLang="en-US" sz="2000" dirty="0">
              <a:solidFill>
                <a:schemeClr val="bg2">
                  <a:lumMod val="10000"/>
                </a:schemeClr>
              </a:solidFill>
              <a:latin typeface="汉仪青云简" panose="00020600040101010101" charset="-122"/>
              <a:ea typeface="汉仪青云简" panose="00020600040101010101" charset="-122"/>
            </a:endParaRPr>
          </a:p>
        </p:txBody>
      </p:sp>
      <p:cxnSp>
        <p:nvCxnSpPr>
          <p:cNvPr id="4" name="直接连接符 3"/>
          <p:cNvCxnSpPr/>
          <p:nvPr/>
        </p:nvCxnSpPr>
        <p:spPr>
          <a:xfrm>
            <a:off x="67133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560045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15"/>
          <p:cNvCxnSpPr/>
          <p:nvPr/>
        </p:nvCxnSpPr>
        <p:spPr>
          <a:xfrm>
            <a:off x="3352986" y="2066256"/>
            <a:ext cx="2812425"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pic>
        <p:nvPicPr>
          <p:cNvPr id="11" name="图片 10"/>
          <p:cNvPicPr>
            <a:picLocks noChangeAspect="1"/>
          </p:cNvPicPr>
          <p:nvPr/>
        </p:nvPicPr>
        <p:blipFill>
          <a:blip r:embed="rId1">
            <a:grayscl/>
            <a:extLst>
              <a:ext uri="{28A0092B-C50C-407E-A947-70E740481C1C}">
                <a14:useLocalDpi xmlns:a14="http://schemas.microsoft.com/office/drawing/2010/main" val="0"/>
              </a:ext>
            </a:extLst>
          </a:blip>
          <a:stretch>
            <a:fillRect/>
          </a:stretch>
        </p:blipFill>
        <p:spPr>
          <a:xfrm>
            <a:off x="-7" y="1055420"/>
            <a:ext cx="3181864" cy="3181863"/>
          </a:xfrm>
          <a:prstGeom prst="rect">
            <a:avLst/>
          </a:prstGeom>
          <a:effectLst>
            <a:outerShdw blurRad="50800" dist="38100" dir="5400000" algn="t" rotWithShape="0">
              <a:prstClr val="black">
                <a:alpha val="40000"/>
              </a:prstClr>
            </a:outerShdw>
          </a:effectLst>
        </p:spPr>
      </p:pic>
      <p:sp>
        <p:nvSpPr>
          <p:cNvPr id="12" name="文本框 11"/>
          <p:cNvSpPr txBox="1"/>
          <p:nvPr/>
        </p:nvSpPr>
        <p:spPr>
          <a:xfrm>
            <a:off x="3352800" y="648970"/>
            <a:ext cx="5194935" cy="583565"/>
          </a:xfrm>
          <a:prstGeom prst="rect">
            <a:avLst/>
          </a:prstGeom>
          <a:noFill/>
        </p:spPr>
        <p:txBody>
          <a:bodyPr wrap="square" rtlCol="0">
            <a:spAutoFit/>
          </a:bodyPr>
          <a:p>
            <a:r>
              <a:rPr lang="zh-CN" altLang="en-US" sz="1600" b="1">
                <a:latin typeface="等线" panose="02010600030101010101" charset="-122"/>
                <a:ea typeface="等线" panose="02010600030101010101" charset="-122"/>
              </a:rPr>
              <a:t>决策树通常有三个步骤：特征选择、决策树的生成、决策树的修剪。</a:t>
            </a:r>
            <a:endParaRPr lang="zh-CN" altLang="en-US" sz="1600" b="1">
              <a:latin typeface="等线" panose="02010600030101010101" charset="-122"/>
              <a:ea typeface="等线" panose="02010600030101010101" charset="-122"/>
            </a:endParaRPr>
          </a:p>
        </p:txBody>
      </p:sp>
      <p:sp>
        <p:nvSpPr>
          <p:cNvPr id="13" name="文本框 12"/>
          <p:cNvSpPr txBox="1"/>
          <p:nvPr/>
        </p:nvSpPr>
        <p:spPr>
          <a:xfrm>
            <a:off x="3352800" y="2066290"/>
            <a:ext cx="5465445" cy="3046095"/>
          </a:xfrm>
          <a:prstGeom prst="rect">
            <a:avLst/>
          </a:prstGeom>
          <a:noFill/>
        </p:spPr>
        <p:txBody>
          <a:bodyPr wrap="square" rtlCol="0">
            <a:spAutoFit/>
          </a:bodyPr>
          <a:p>
            <a:r>
              <a:rPr lang="zh-CN" altLang="en-US" sz="1600" b="1"/>
              <a:t>决策树的剪枝</a:t>
            </a:r>
            <a:endParaRPr lang="zh-CN" altLang="en-US" sz="1600" b="1"/>
          </a:p>
          <a:p>
            <a:r>
              <a:rPr lang="zh-CN" altLang="en-US" sz="1600" b="1"/>
              <a:t>决策树生成算法递归的产生决策树，直到不能继续下去为止，这样产生的树往往对训练数据的分类很准确，但对未知测试数据的分类缺没有那么精确，即会出现过拟合现象。过拟合产生的原因在于在学习时过多的考虑如何提高对训练数据的正确分类，从而构建出过于复杂的决策树，解决方法是考虑决策树的复杂度，对已经生成的树进行简化。</a:t>
            </a:r>
            <a:endParaRPr lang="zh-CN" altLang="en-US" sz="1600" b="1"/>
          </a:p>
          <a:p>
            <a:r>
              <a:rPr lang="zh-CN" altLang="en-US" sz="1600" b="1"/>
              <a:t>剪枝（pruning）：从已经生成的树上裁掉一些子树或叶节点，并将其根节点或父节点作为新的叶子节点，从而简化分类树模型。</a:t>
            </a:r>
            <a:endParaRPr lang="zh-CN" altLang="en-US" sz="1600" b="1"/>
          </a:p>
          <a:p>
            <a:r>
              <a:rPr lang="zh-CN" altLang="en-US" sz="1600" b="1"/>
              <a:t>实现方式：极小化决策树整体的损失函数或代价函数来实现</a:t>
            </a:r>
            <a:endParaRPr lang="zh-CN" altLang="en-US" sz="1600" b="1"/>
          </a:p>
        </p:txBody>
      </p:sp>
      <p:sp>
        <p:nvSpPr>
          <p:cNvPr id="3" name="文本框 2"/>
          <p:cNvSpPr txBox="1"/>
          <p:nvPr/>
        </p:nvSpPr>
        <p:spPr>
          <a:xfrm>
            <a:off x="3352800" y="1236345"/>
            <a:ext cx="4956175" cy="829945"/>
          </a:xfrm>
          <a:prstGeom prst="rect">
            <a:avLst/>
          </a:prstGeom>
          <a:noFill/>
        </p:spPr>
        <p:txBody>
          <a:bodyPr wrap="square" rtlCol="0">
            <a:spAutoFit/>
          </a:bodyPr>
          <a:p>
            <a:r>
              <a:rPr lang="zh-CN" altLang="en-US" sz="1600" b="1"/>
              <a:t>信息、熵以及信息增益这三个基本概念是决策树的根本，是决策树利用特征来分类时，确定特征选取顺序的依据。</a:t>
            </a:r>
            <a:endParaRPr lang="zh-CN" altLang="en-US" sz="1600" b="1"/>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874093" y="290"/>
            <a:ext cx="944880" cy="398780"/>
          </a:xfrm>
          <a:prstGeom prst="rect">
            <a:avLst/>
          </a:prstGeom>
        </p:spPr>
        <p:txBody>
          <a:bodyPr wrap="none">
            <a:spAutoFit/>
            <a:scene3d>
              <a:camera prst="orthographicFront"/>
              <a:lightRig rig="threePt" dir="t"/>
            </a:scene3d>
            <a:sp3d contourW="12700"/>
          </a:bodyPr>
          <a:lstStyle/>
          <a:p>
            <a:pPr algn="ctr"/>
            <a:r>
              <a:rPr lang="zh-CN" altLang="en-US" sz="2000" dirty="0">
                <a:solidFill>
                  <a:schemeClr val="bg2">
                    <a:lumMod val="10000"/>
                  </a:schemeClr>
                </a:solidFill>
                <a:latin typeface="汉仪青云简" panose="00020600040101010101" charset="-122"/>
                <a:ea typeface="汉仪青云简" panose="00020600040101010101" charset="-122"/>
              </a:rPr>
              <a:t>决策树</a:t>
            </a:r>
            <a:endParaRPr lang="zh-CN" altLang="en-US" sz="2000" dirty="0">
              <a:solidFill>
                <a:schemeClr val="bg2">
                  <a:lumMod val="10000"/>
                </a:schemeClr>
              </a:solidFill>
              <a:latin typeface="汉仪青云简" panose="00020600040101010101" charset="-122"/>
              <a:ea typeface="汉仪青云简" panose="00020600040101010101" charset="-122"/>
            </a:endParaRPr>
          </a:p>
        </p:txBody>
      </p:sp>
      <p:cxnSp>
        <p:nvCxnSpPr>
          <p:cNvPr id="4" name="直接连接符 3"/>
          <p:cNvCxnSpPr/>
          <p:nvPr/>
        </p:nvCxnSpPr>
        <p:spPr>
          <a:xfrm>
            <a:off x="67133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560045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4" name="Rectangle 24"/>
          <p:cNvSpPr>
            <a:spLocks noChangeArrowheads="1"/>
          </p:cNvSpPr>
          <p:nvPr/>
        </p:nvSpPr>
        <p:spPr bwMode="auto">
          <a:xfrm>
            <a:off x="288925" y="398780"/>
            <a:ext cx="1844675" cy="442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2400" b="1" dirty="0">
                <a:solidFill>
                  <a:schemeClr val="bg2">
                    <a:lumMod val="25000"/>
                  </a:schemeClr>
                </a:solidFill>
                <a:latin typeface="汉仪青云简" panose="00020600040101010101" charset="-122"/>
                <a:ea typeface="汉仪青云简" panose="00020600040101010101" charset="-122"/>
              </a:rPr>
              <a:t>决策树的构建</a:t>
            </a:r>
            <a:endParaRPr lang="zh-CN" altLang="en-US" sz="2400" b="1" dirty="0">
              <a:solidFill>
                <a:schemeClr val="bg2">
                  <a:lumMod val="25000"/>
                </a:schemeClr>
              </a:solidFill>
              <a:latin typeface="汉仪青云简" panose="00020600040101010101" charset="-122"/>
              <a:ea typeface="汉仪青云简" panose="00020600040101010101" charset="-122"/>
            </a:endParaRPr>
          </a:p>
        </p:txBody>
      </p:sp>
      <p:sp>
        <p:nvSpPr>
          <p:cNvPr id="15" name="文本框 14"/>
          <p:cNvSpPr txBox="1"/>
          <p:nvPr/>
        </p:nvSpPr>
        <p:spPr>
          <a:xfrm>
            <a:off x="485140" y="1069340"/>
            <a:ext cx="2942590" cy="1398905"/>
          </a:xfrm>
          <a:prstGeom prst="rect">
            <a:avLst/>
          </a:prstGeom>
          <a:noFill/>
        </p:spPr>
        <p:txBody>
          <a:bodyPr wrap="square" rtlCol="0">
            <a:spAutoFit/>
          </a:bodyPr>
          <a:lstStyle/>
          <a:p>
            <a:pPr algn="l">
              <a:spcBef>
                <a:spcPts val="600"/>
              </a:spcBef>
            </a:pPr>
            <a:r>
              <a:rPr lang="zh-CN" altLang="en-US" sz="1000" dirty="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rPr>
              <a:t> </a:t>
            </a:r>
            <a:r>
              <a:rPr lang="zh-CN" altLang="en-US" sz="1400" b="1" dirty="0">
                <a:solidFill>
                  <a:schemeClr val="tx1">
                    <a:lumMod val="95000"/>
                    <a:lumOff val="5000"/>
                  </a:schemeClr>
                </a:solidFill>
                <a:latin typeface="等线" panose="02010600030101010101" charset="-122"/>
                <a:ea typeface="等线" panose="02010600030101010101" charset="-122"/>
                <a:cs typeface="Hiragino Sans GB W3" charset="-122"/>
              </a:rPr>
              <a:t>开始：构建根节点，将所有训练数据都放在根节点，选择一个最优特征，按着这一特征将训练数据集分割成子集，使得各个子集有一个在当前条件下最好的分类。</a:t>
            </a:r>
            <a:endParaRPr lang="zh-CN" altLang="en-US" sz="1000" dirty="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endParaRPr>
          </a:p>
          <a:p>
            <a:pPr algn="ctr">
              <a:spcBef>
                <a:spcPts val="600"/>
              </a:spcBef>
            </a:pPr>
            <a:endParaRPr lang="en-US" altLang="zh-CN" sz="1000" dirty="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endParaRPr>
          </a:p>
        </p:txBody>
      </p:sp>
      <p:sp>
        <p:nvSpPr>
          <p:cNvPr id="17" name="文本框 16"/>
          <p:cNvSpPr txBox="1"/>
          <p:nvPr/>
        </p:nvSpPr>
        <p:spPr>
          <a:xfrm>
            <a:off x="953135" y="3183890"/>
            <a:ext cx="2474595" cy="1183640"/>
          </a:xfrm>
          <a:prstGeom prst="rect">
            <a:avLst/>
          </a:prstGeom>
          <a:noFill/>
        </p:spPr>
        <p:txBody>
          <a:bodyPr wrap="square" rtlCol="0">
            <a:spAutoFit/>
          </a:bodyPr>
          <a:lstStyle/>
          <a:p>
            <a:pPr algn="l">
              <a:spcBef>
                <a:spcPts val="600"/>
              </a:spcBef>
            </a:pPr>
            <a:r>
              <a:rPr lang="zh-CN" altLang="en-US" sz="1400" b="1" dirty="0">
                <a:solidFill>
                  <a:schemeClr val="tx1">
                    <a:lumMod val="95000"/>
                    <a:lumOff val="5000"/>
                  </a:schemeClr>
                </a:solidFill>
                <a:latin typeface="等线" panose="02010600030101010101" charset="-122"/>
                <a:ea typeface="等线" panose="02010600030101010101" charset="-122"/>
                <a:cs typeface="Hiragino Sans GB W3" charset="-122"/>
              </a:rPr>
              <a:t>如果这些子集已经能够被基本正确分类，那么构建叶节点，并将这些子集分到所对应的叶节点去。</a:t>
            </a:r>
            <a:endParaRPr lang="zh-CN" altLang="en-US" sz="1000" dirty="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endParaRPr>
          </a:p>
          <a:p>
            <a:pPr algn="ctr">
              <a:spcBef>
                <a:spcPts val="600"/>
              </a:spcBef>
            </a:pPr>
            <a:endParaRPr lang="en-US" altLang="zh-CN" sz="1000" dirty="0">
              <a:solidFill>
                <a:schemeClr val="tx1">
                  <a:lumMod val="95000"/>
                  <a:lumOff val="5000"/>
                </a:schemeClr>
              </a:solidFill>
              <a:latin typeface="微软雅黑" panose="020B0503020204020204" pitchFamily="34" charset="-122"/>
              <a:ea typeface="微软雅黑" panose="020B0503020204020204" pitchFamily="34" charset="-122"/>
              <a:cs typeface="Hiragino Sans GB W3" charset="-122"/>
            </a:endParaRPr>
          </a:p>
        </p:txBody>
      </p:sp>
      <p:sp>
        <p:nvSpPr>
          <p:cNvPr id="19" name="文本框 18"/>
          <p:cNvSpPr txBox="1"/>
          <p:nvPr/>
        </p:nvSpPr>
        <p:spPr>
          <a:xfrm>
            <a:off x="5991225" y="1076960"/>
            <a:ext cx="2919730" cy="1383665"/>
          </a:xfrm>
          <a:prstGeom prst="rect">
            <a:avLst/>
          </a:prstGeom>
          <a:noFill/>
        </p:spPr>
        <p:txBody>
          <a:bodyPr wrap="square" rtlCol="0">
            <a:spAutoFit/>
          </a:bodyPr>
          <a:lstStyle/>
          <a:p>
            <a:pPr algn="ctr">
              <a:spcBef>
                <a:spcPts val="600"/>
              </a:spcBef>
            </a:pPr>
            <a:r>
              <a:rPr lang="zh-CN" altLang="en-US" sz="1400" b="1" dirty="0">
                <a:solidFill>
                  <a:schemeClr val="tx1">
                    <a:lumMod val="95000"/>
                    <a:lumOff val="5000"/>
                  </a:schemeClr>
                </a:solidFill>
                <a:latin typeface="等线" panose="02010600030101010101" charset="-122"/>
                <a:ea typeface="等线" panose="02010600030101010101" charset="-122"/>
                <a:cs typeface="Hiragino Sans GB W3" charset="-122"/>
              </a:rPr>
              <a:t>如果还有子集不能够被正确的分类，那么就对这些子集选择新的最优特征，继续对其进行分割，构建相应的节点，如果递归进行，直至所有训练数据子集被基本正确的分类，或者没有合适的特征为止。</a:t>
            </a:r>
            <a:endParaRPr lang="zh-CN" altLang="en-US" sz="1400" b="1" dirty="0">
              <a:solidFill>
                <a:schemeClr val="tx1">
                  <a:lumMod val="95000"/>
                  <a:lumOff val="5000"/>
                </a:schemeClr>
              </a:solidFill>
              <a:latin typeface="等线" panose="02010600030101010101" charset="-122"/>
              <a:ea typeface="等线" panose="02010600030101010101" charset="-122"/>
              <a:cs typeface="Hiragino Sans GB W3" charset="-122"/>
            </a:endParaRPr>
          </a:p>
        </p:txBody>
      </p:sp>
      <p:sp>
        <p:nvSpPr>
          <p:cNvPr id="21" name="文本框 20"/>
          <p:cNvSpPr txBox="1"/>
          <p:nvPr/>
        </p:nvSpPr>
        <p:spPr>
          <a:xfrm>
            <a:off x="6113145" y="3263900"/>
            <a:ext cx="2323465" cy="737235"/>
          </a:xfrm>
          <a:prstGeom prst="rect">
            <a:avLst/>
          </a:prstGeom>
          <a:noFill/>
        </p:spPr>
        <p:txBody>
          <a:bodyPr wrap="square" rtlCol="0">
            <a:spAutoFit/>
          </a:bodyPr>
          <a:lstStyle/>
          <a:p>
            <a:pPr algn="ctr">
              <a:spcBef>
                <a:spcPts val="600"/>
              </a:spcBef>
            </a:pPr>
            <a:r>
              <a:rPr lang="zh-CN" altLang="en-US" sz="1400" b="1" dirty="0">
                <a:solidFill>
                  <a:schemeClr val="tx1">
                    <a:lumMod val="95000"/>
                    <a:lumOff val="5000"/>
                  </a:schemeClr>
                </a:solidFill>
                <a:latin typeface="等线" panose="02010600030101010101" charset="-122"/>
                <a:ea typeface="等线" panose="02010600030101010101" charset="-122"/>
                <a:cs typeface="Hiragino Sans GB W3" charset="-122"/>
              </a:rPr>
              <a:t>每个子集都被分到叶节点上，即都有了明确的类，这样就生成了一颗决策树。</a:t>
            </a:r>
            <a:endParaRPr lang="zh-CN" altLang="en-US" sz="1400" b="1" dirty="0">
              <a:solidFill>
                <a:schemeClr val="tx1">
                  <a:lumMod val="95000"/>
                  <a:lumOff val="5000"/>
                </a:schemeClr>
              </a:solidFill>
              <a:latin typeface="等线" panose="02010600030101010101" charset="-122"/>
              <a:ea typeface="等线" panose="02010600030101010101" charset="-122"/>
              <a:cs typeface="Hiragino Sans GB W3" charset="-122"/>
            </a:endParaRPr>
          </a:p>
        </p:txBody>
      </p:sp>
      <p:graphicFrame>
        <p:nvGraphicFramePr>
          <p:cNvPr id="22" name="图表 21"/>
          <p:cNvGraphicFramePr/>
          <p:nvPr/>
        </p:nvGraphicFramePr>
        <p:xfrm>
          <a:off x="2456815" y="1252220"/>
          <a:ext cx="4299585" cy="2687955"/>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down)">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wipe(down)">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wipe(down)">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down)">
                                      <p:cBhvr>
                                        <p:cTn id="22" dur="500"/>
                                        <p:tgtEl>
                                          <p:spTgt spid="1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wipe(down)">
                                      <p:cBhvr>
                                        <p:cTn id="2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7" grpId="0"/>
      <p:bldP spid="19" grpId="0"/>
      <p:bldP spid="2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67133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560045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pic>
        <p:nvPicPr>
          <p:cNvPr id="6" name="图片占位符 12"/>
          <p:cNvPicPr>
            <a:picLocks noChangeAspect="1"/>
          </p:cNvPicPr>
          <p:nvPr/>
        </p:nvPicPr>
        <p:blipFill rotWithShape="1">
          <a:blip r:embed="rId1" cstate="hqprint">
            <a:grayscl/>
          </a:blip>
          <a:srcRect t="19544" b="43321"/>
          <a:stretch>
            <a:fillRect/>
          </a:stretch>
        </p:blipFill>
        <p:spPr>
          <a:xfrm>
            <a:off x="-8890" y="3196590"/>
            <a:ext cx="9152890" cy="1724660"/>
          </a:xfrm>
          <a:prstGeom prst="rect">
            <a:avLst/>
          </a:prstGeom>
        </p:spPr>
      </p:pic>
      <p:grpSp>
        <p:nvGrpSpPr>
          <p:cNvPr id="7" name="组合 6"/>
          <p:cNvGrpSpPr/>
          <p:nvPr/>
        </p:nvGrpSpPr>
        <p:grpSpPr>
          <a:xfrm>
            <a:off x="490220" y="1572260"/>
            <a:ext cx="6482080" cy="609600"/>
            <a:chOff x="203762" y="1386390"/>
            <a:chExt cx="8741320" cy="693340"/>
          </a:xfrm>
        </p:grpSpPr>
        <p:grpSp>
          <p:nvGrpSpPr>
            <p:cNvPr id="8" name="Group 3"/>
            <p:cNvGrpSpPr/>
            <p:nvPr/>
          </p:nvGrpSpPr>
          <p:grpSpPr>
            <a:xfrm>
              <a:off x="203762" y="1386390"/>
              <a:ext cx="693340" cy="693340"/>
              <a:chOff x="1016000" y="1689100"/>
              <a:chExt cx="787400" cy="787400"/>
            </a:xfrm>
          </p:grpSpPr>
          <p:grpSp>
            <p:nvGrpSpPr>
              <p:cNvPr id="29" name="Group 4"/>
              <p:cNvGrpSpPr/>
              <p:nvPr/>
            </p:nvGrpSpPr>
            <p:grpSpPr>
              <a:xfrm>
                <a:off x="1016000" y="1689100"/>
                <a:ext cx="787400" cy="787400"/>
                <a:chOff x="4343400" y="1854885"/>
                <a:chExt cx="457200" cy="457200"/>
              </a:xfrm>
            </p:grpSpPr>
            <p:sp>
              <p:nvSpPr>
                <p:cNvPr id="31" name="îŝḷîḓé-Oval 6"/>
                <p:cNvSpPr/>
                <p:nvPr/>
              </p:nvSpPr>
              <p:spPr>
                <a:xfrm>
                  <a:off x="4343400" y="1854885"/>
                  <a:ext cx="457200" cy="457200"/>
                </a:xfrm>
                <a:prstGeom prst="ellipse">
                  <a:avLst/>
                </a:prstGeom>
                <a:solidFill>
                  <a:schemeClr val="bg1"/>
                </a:solidFill>
                <a:ln w="3175">
                  <a:solidFill>
                    <a:schemeClr val="bg1">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p>
              </p:txBody>
            </p:sp>
            <p:sp>
              <p:nvSpPr>
                <p:cNvPr id="32" name="îŝḷîḓé-Oval 7"/>
                <p:cNvSpPr/>
                <p:nvPr/>
              </p:nvSpPr>
              <p:spPr>
                <a:xfrm>
                  <a:off x="4408030" y="1919516"/>
                  <a:ext cx="327939" cy="327939"/>
                </a:xfrm>
                <a:prstGeom prst="ellipse">
                  <a:avLst/>
                </a:prstGeom>
                <a:solidFill>
                  <a:srgbClr val="0D0D0D"/>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p>
              </p:txBody>
            </p:sp>
          </p:grpSp>
          <p:sp>
            <p:nvSpPr>
              <p:cNvPr id="30" name="îŝḷîḓé-Freeform: Shape 5"/>
              <p:cNvSpPr/>
              <p:nvPr/>
            </p:nvSpPr>
            <p:spPr bwMode="auto">
              <a:xfrm>
                <a:off x="1267654" y="1960311"/>
                <a:ext cx="284092" cy="244978"/>
              </a:xfrm>
              <a:custGeom>
                <a:avLst/>
                <a:gdLst/>
                <a:ahLst/>
                <a:cxnLst>
                  <a:cxn ang="0">
                    <a:pos x="64" y="51"/>
                  </a:cxn>
                  <a:cxn ang="0">
                    <a:pos x="60" y="55"/>
                  </a:cxn>
                  <a:cxn ang="0">
                    <a:pos x="49" y="55"/>
                  </a:cxn>
                  <a:cxn ang="0">
                    <a:pos x="45" y="51"/>
                  </a:cxn>
                  <a:cxn ang="0">
                    <a:pos x="45" y="40"/>
                  </a:cxn>
                  <a:cxn ang="0">
                    <a:pos x="49" y="36"/>
                  </a:cxn>
                  <a:cxn ang="0">
                    <a:pos x="52" y="36"/>
                  </a:cxn>
                  <a:cxn ang="0">
                    <a:pos x="52" y="30"/>
                  </a:cxn>
                  <a:cxn ang="0">
                    <a:pos x="34" y="30"/>
                  </a:cxn>
                  <a:cxn ang="0">
                    <a:pos x="34" y="36"/>
                  </a:cxn>
                  <a:cxn ang="0">
                    <a:pos x="37" y="36"/>
                  </a:cxn>
                  <a:cxn ang="0">
                    <a:pos x="41" y="40"/>
                  </a:cxn>
                  <a:cxn ang="0">
                    <a:pos x="41" y="51"/>
                  </a:cxn>
                  <a:cxn ang="0">
                    <a:pos x="37" y="55"/>
                  </a:cxn>
                  <a:cxn ang="0">
                    <a:pos x="26" y="55"/>
                  </a:cxn>
                  <a:cxn ang="0">
                    <a:pos x="23" y="51"/>
                  </a:cxn>
                  <a:cxn ang="0">
                    <a:pos x="23" y="40"/>
                  </a:cxn>
                  <a:cxn ang="0">
                    <a:pos x="26" y="36"/>
                  </a:cxn>
                  <a:cxn ang="0">
                    <a:pos x="29" y="36"/>
                  </a:cxn>
                  <a:cxn ang="0">
                    <a:pos x="29" y="30"/>
                  </a:cxn>
                  <a:cxn ang="0">
                    <a:pos x="11" y="30"/>
                  </a:cxn>
                  <a:cxn ang="0">
                    <a:pos x="11" y="36"/>
                  </a:cxn>
                  <a:cxn ang="0">
                    <a:pos x="15" y="36"/>
                  </a:cxn>
                  <a:cxn ang="0">
                    <a:pos x="18" y="40"/>
                  </a:cxn>
                  <a:cxn ang="0">
                    <a:pos x="18" y="51"/>
                  </a:cxn>
                  <a:cxn ang="0">
                    <a:pos x="15" y="55"/>
                  </a:cxn>
                  <a:cxn ang="0">
                    <a:pos x="3" y="55"/>
                  </a:cxn>
                  <a:cxn ang="0">
                    <a:pos x="0" y="51"/>
                  </a:cxn>
                  <a:cxn ang="0">
                    <a:pos x="0" y="40"/>
                  </a:cxn>
                  <a:cxn ang="0">
                    <a:pos x="3" y="36"/>
                  </a:cxn>
                  <a:cxn ang="0">
                    <a:pos x="7" y="36"/>
                  </a:cxn>
                  <a:cxn ang="0">
                    <a:pos x="7" y="30"/>
                  </a:cxn>
                  <a:cxn ang="0">
                    <a:pos x="11" y="25"/>
                  </a:cxn>
                  <a:cxn ang="0">
                    <a:pos x="29" y="25"/>
                  </a:cxn>
                  <a:cxn ang="0">
                    <a:pos x="29" y="18"/>
                  </a:cxn>
                  <a:cxn ang="0">
                    <a:pos x="26" y="18"/>
                  </a:cxn>
                  <a:cxn ang="0">
                    <a:pos x="23" y="15"/>
                  </a:cxn>
                  <a:cxn ang="0">
                    <a:pos x="23" y="3"/>
                  </a:cxn>
                  <a:cxn ang="0">
                    <a:pos x="26" y="0"/>
                  </a:cxn>
                  <a:cxn ang="0">
                    <a:pos x="37" y="0"/>
                  </a:cxn>
                  <a:cxn ang="0">
                    <a:pos x="41" y="3"/>
                  </a:cxn>
                  <a:cxn ang="0">
                    <a:pos x="41" y="15"/>
                  </a:cxn>
                  <a:cxn ang="0">
                    <a:pos x="37" y="18"/>
                  </a:cxn>
                  <a:cxn ang="0">
                    <a:pos x="34" y="18"/>
                  </a:cxn>
                  <a:cxn ang="0">
                    <a:pos x="34" y="25"/>
                  </a:cxn>
                  <a:cxn ang="0">
                    <a:pos x="52" y="25"/>
                  </a:cxn>
                  <a:cxn ang="0">
                    <a:pos x="57" y="30"/>
                  </a:cxn>
                  <a:cxn ang="0">
                    <a:pos x="57" y="36"/>
                  </a:cxn>
                  <a:cxn ang="0">
                    <a:pos x="60" y="36"/>
                  </a:cxn>
                  <a:cxn ang="0">
                    <a:pos x="64" y="40"/>
                  </a:cxn>
                  <a:cxn ang="0">
                    <a:pos x="64" y="51"/>
                  </a:cxn>
                </a:cxnLst>
                <a:rect l="0" t="0" r="r" b="b"/>
                <a:pathLst>
                  <a:path w="64" h="55">
                    <a:moveTo>
                      <a:pt x="64" y="51"/>
                    </a:moveTo>
                    <a:cubicBezTo>
                      <a:pt x="64" y="53"/>
                      <a:pt x="62" y="55"/>
                      <a:pt x="60" y="55"/>
                    </a:cubicBezTo>
                    <a:cubicBezTo>
                      <a:pt x="49" y="55"/>
                      <a:pt x="49" y="55"/>
                      <a:pt x="49" y="55"/>
                    </a:cubicBezTo>
                    <a:cubicBezTo>
                      <a:pt x="47" y="55"/>
                      <a:pt x="45" y="53"/>
                      <a:pt x="45" y="51"/>
                    </a:cubicBezTo>
                    <a:cubicBezTo>
                      <a:pt x="45" y="40"/>
                      <a:pt x="45" y="40"/>
                      <a:pt x="45" y="40"/>
                    </a:cubicBezTo>
                    <a:cubicBezTo>
                      <a:pt x="45" y="38"/>
                      <a:pt x="47" y="36"/>
                      <a:pt x="49" y="36"/>
                    </a:cubicBezTo>
                    <a:cubicBezTo>
                      <a:pt x="52" y="36"/>
                      <a:pt x="52" y="36"/>
                      <a:pt x="52" y="36"/>
                    </a:cubicBezTo>
                    <a:cubicBezTo>
                      <a:pt x="52" y="30"/>
                      <a:pt x="52" y="30"/>
                      <a:pt x="52" y="30"/>
                    </a:cubicBezTo>
                    <a:cubicBezTo>
                      <a:pt x="34" y="30"/>
                      <a:pt x="34" y="30"/>
                      <a:pt x="34" y="30"/>
                    </a:cubicBezTo>
                    <a:cubicBezTo>
                      <a:pt x="34" y="36"/>
                      <a:pt x="34" y="36"/>
                      <a:pt x="34" y="36"/>
                    </a:cubicBezTo>
                    <a:cubicBezTo>
                      <a:pt x="37" y="36"/>
                      <a:pt x="37" y="36"/>
                      <a:pt x="37" y="36"/>
                    </a:cubicBezTo>
                    <a:cubicBezTo>
                      <a:pt x="39" y="36"/>
                      <a:pt x="41" y="38"/>
                      <a:pt x="41" y="40"/>
                    </a:cubicBezTo>
                    <a:cubicBezTo>
                      <a:pt x="41" y="51"/>
                      <a:pt x="41" y="51"/>
                      <a:pt x="41" y="51"/>
                    </a:cubicBezTo>
                    <a:cubicBezTo>
                      <a:pt x="41" y="53"/>
                      <a:pt x="39" y="55"/>
                      <a:pt x="37" y="55"/>
                    </a:cubicBezTo>
                    <a:cubicBezTo>
                      <a:pt x="26" y="55"/>
                      <a:pt x="26" y="55"/>
                      <a:pt x="26" y="55"/>
                    </a:cubicBezTo>
                    <a:cubicBezTo>
                      <a:pt x="24" y="55"/>
                      <a:pt x="23" y="53"/>
                      <a:pt x="23" y="51"/>
                    </a:cubicBezTo>
                    <a:cubicBezTo>
                      <a:pt x="23" y="40"/>
                      <a:pt x="23" y="40"/>
                      <a:pt x="23" y="40"/>
                    </a:cubicBezTo>
                    <a:cubicBezTo>
                      <a:pt x="23" y="38"/>
                      <a:pt x="24" y="36"/>
                      <a:pt x="26" y="36"/>
                    </a:cubicBezTo>
                    <a:cubicBezTo>
                      <a:pt x="29" y="36"/>
                      <a:pt x="29" y="36"/>
                      <a:pt x="29" y="36"/>
                    </a:cubicBezTo>
                    <a:cubicBezTo>
                      <a:pt x="29" y="30"/>
                      <a:pt x="29" y="30"/>
                      <a:pt x="29" y="30"/>
                    </a:cubicBezTo>
                    <a:cubicBezTo>
                      <a:pt x="11" y="30"/>
                      <a:pt x="11" y="30"/>
                      <a:pt x="11" y="30"/>
                    </a:cubicBezTo>
                    <a:cubicBezTo>
                      <a:pt x="11" y="36"/>
                      <a:pt x="11" y="36"/>
                      <a:pt x="11" y="36"/>
                    </a:cubicBezTo>
                    <a:cubicBezTo>
                      <a:pt x="15" y="36"/>
                      <a:pt x="15" y="36"/>
                      <a:pt x="15" y="36"/>
                    </a:cubicBezTo>
                    <a:cubicBezTo>
                      <a:pt x="17" y="36"/>
                      <a:pt x="18" y="38"/>
                      <a:pt x="18" y="40"/>
                    </a:cubicBezTo>
                    <a:cubicBezTo>
                      <a:pt x="18" y="51"/>
                      <a:pt x="18" y="51"/>
                      <a:pt x="18" y="51"/>
                    </a:cubicBezTo>
                    <a:cubicBezTo>
                      <a:pt x="18" y="53"/>
                      <a:pt x="17" y="55"/>
                      <a:pt x="15" y="55"/>
                    </a:cubicBezTo>
                    <a:cubicBezTo>
                      <a:pt x="3" y="55"/>
                      <a:pt x="3" y="55"/>
                      <a:pt x="3" y="55"/>
                    </a:cubicBezTo>
                    <a:cubicBezTo>
                      <a:pt x="1" y="55"/>
                      <a:pt x="0" y="53"/>
                      <a:pt x="0" y="51"/>
                    </a:cubicBezTo>
                    <a:cubicBezTo>
                      <a:pt x="0" y="40"/>
                      <a:pt x="0" y="40"/>
                      <a:pt x="0" y="40"/>
                    </a:cubicBezTo>
                    <a:cubicBezTo>
                      <a:pt x="0" y="38"/>
                      <a:pt x="1" y="36"/>
                      <a:pt x="3" y="36"/>
                    </a:cubicBezTo>
                    <a:cubicBezTo>
                      <a:pt x="7" y="36"/>
                      <a:pt x="7" y="36"/>
                      <a:pt x="7" y="36"/>
                    </a:cubicBezTo>
                    <a:cubicBezTo>
                      <a:pt x="7" y="30"/>
                      <a:pt x="7" y="30"/>
                      <a:pt x="7" y="30"/>
                    </a:cubicBezTo>
                    <a:cubicBezTo>
                      <a:pt x="7" y="27"/>
                      <a:pt x="9" y="25"/>
                      <a:pt x="11" y="25"/>
                    </a:cubicBezTo>
                    <a:cubicBezTo>
                      <a:pt x="29" y="25"/>
                      <a:pt x="29" y="25"/>
                      <a:pt x="29" y="25"/>
                    </a:cubicBezTo>
                    <a:cubicBezTo>
                      <a:pt x="29" y="18"/>
                      <a:pt x="29" y="18"/>
                      <a:pt x="29" y="18"/>
                    </a:cubicBezTo>
                    <a:cubicBezTo>
                      <a:pt x="26" y="18"/>
                      <a:pt x="26" y="18"/>
                      <a:pt x="26" y="18"/>
                    </a:cubicBezTo>
                    <a:cubicBezTo>
                      <a:pt x="24" y="18"/>
                      <a:pt x="23" y="17"/>
                      <a:pt x="23" y="15"/>
                    </a:cubicBezTo>
                    <a:cubicBezTo>
                      <a:pt x="23" y="3"/>
                      <a:pt x="23" y="3"/>
                      <a:pt x="23" y="3"/>
                    </a:cubicBezTo>
                    <a:cubicBezTo>
                      <a:pt x="23" y="1"/>
                      <a:pt x="24" y="0"/>
                      <a:pt x="26" y="0"/>
                    </a:cubicBezTo>
                    <a:cubicBezTo>
                      <a:pt x="37" y="0"/>
                      <a:pt x="37" y="0"/>
                      <a:pt x="37" y="0"/>
                    </a:cubicBezTo>
                    <a:cubicBezTo>
                      <a:pt x="39" y="0"/>
                      <a:pt x="41" y="1"/>
                      <a:pt x="41" y="3"/>
                    </a:cubicBezTo>
                    <a:cubicBezTo>
                      <a:pt x="41" y="15"/>
                      <a:pt x="41" y="15"/>
                      <a:pt x="41" y="15"/>
                    </a:cubicBezTo>
                    <a:cubicBezTo>
                      <a:pt x="41" y="17"/>
                      <a:pt x="39" y="18"/>
                      <a:pt x="37" y="18"/>
                    </a:cubicBezTo>
                    <a:cubicBezTo>
                      <a:pt x="34" y="18"/>
                      <a:pt x="34" y="18"/>
                      <a:pt x="34" y="18"/>
                    </a:cubicBezTo>
                    <a:cubicBezTo>
                      <a:pt x="34" y="25"/>
                      <a:pt x="34" y="25"/>
                      <a:pt x="34" y="25"/>
                    </a:cubicBezTo>
                    <a:cubicBezTo>
                      <a:pt x="52" y="25"/>
                      <a:pt x="52" y="25"/>
                      <a:pt x="52" y="25"/>
                    </a:cubicBezTo>
                    <a:cubicBezTo>
                      <a:pt x="55" y="25"/>
                      <a:pt x="57" y="27"/>
                      <a:pt x="57" y="30"/>
                    </a:cubicBezTo>
                    <a:cubicBezTo>
                      <a:pt x="57" y="36"/>
                      <a:pt x="57" y="36"/>
                      <a:pt x="57" y="36"/>
                    </a:cubicBezTo>
                    <a:cubicBezTo>
                      <a:pt x="60" y="36"/>
                      <a:pt x="60" y="36"/>
                      <a:pt x="60" y="36"/>
                    </a:cubicBezTo>
                    <a:cubicBezTo>
                      <a:pt x="62" y="36"/>
                      <a:pt x="64" y="38"/>
                      <a:pt x="64" y="40"/>
                    </a:cubicBezTo>
                    <a:lnTo>
                      <a:pt x="64" y="51"/>
                    </a:lnTo>
                    <a:close/>
                  </a:path>
                </a:pathLst>
              </a:custGeom>
              <a:solidFill>
                <a:schemeClr val="bg1"/>
              </a:solidFill>
              <a:ln w="9525">
                <a:noFill/>
                <a:round/>
              </a:ln>
            </p:spPr>
            <p:txBody>
              <a:bodyPr anchor="ctr"/>
              <a:lstStyle/>
              <a:p>
                <a:pPr algn="ctr"/>
              </a:p>
            </p:txBody>
          </p:sp>
        </p:grpSp>
        <p:grpSp>
          <p:nvGrpSpPr>
            <p:cNvPr id="9" name="Group 12"/>
            <p:cNvGrpSpPr/>
            <p:nvPr/>
          </p:nvGrpSpPr>
          <p:grpSpPr>
            <a:xfrm>
              <a:off x="2215758" y="1386390"/>
              <a:ext cx="693340" cy="693340"/>
              <a:chOff x="2597150" y="1689100"/>
              <a:chExt cx="787400" cy="787400"/>
            </a:xfrm>
          </p:grpSpPr>
          <p:grpSp>
            <p:nvGrpSpPr>
              <p:cNvPr id="25" name="Group 13"/>
              <p:cNvGrpSpPr/>
              <p:nvPr/>
            </p:nvGrpSpPr>
            <p:grpSpPr>
              <a:xfrm>
                <a:off x="2597150" y="1689100"/>
                <a:ext cx="787400" cy="787400"/>
                <a:chOff x="4343400" y="1854885"/>
                <a:chExt cx="457200" cy="457200"/>
              </a:xfrm>
            </p:grpSpPr>
            <p:sp>
              <p:nvSpPr>
                <p:cNvPr id="27" name="îŝḷîḓé-Oval 15"/>
                <p:cNvSpPr/>
                <p:nvPr/>
              </p:nvSpPr>
              <p:spPr>
                <a:xfrm>
                  <a:off x="4343400" y="1854885"/>
                  <a:ext cx="457200" cy="457200"/>
                </a:xfrm>
                <a:prstGeom prst="ellipse">
                  <a:avLst/>
                </a:prstGeom>
                <a:solidFill>
                  <a:schemeClr val="bg1"/>
                </a:solidFill>
                <a:ln w="3175">
                  <a:solidFill>
                    <a:schemeClr val="bg1">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28" name="îŝḷîḓé-Oval 16"/>
                <p:cNvSpPr/>
                <p:nvPr/>
              </p:nvSpPr>
              <p:spPr>
                <a:xfrm>
                  <a:off x="4408030" y="1919516"/>
                  <a:ext cx="327939" cy="327939"/>
                </a:xfrm>
                <a:prstGeom prst="ellipse">
                  <a:avLst/>
                </a:prstGeom>
                <a:solidFill>
                  <a:srgbClr val="0D0D0D"/>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p>
              </p:txBody>
            </p:sp>
          </p:grpSp>
          <p:sp>
            <p:nvSpPr>
              <p:cNvPr id="26" name="îŝḷîḓé-Freeform: Shape 14"/>
              <p:cNvSpPr/>
              <p:nvPr/>
            </p:nvSpPr>
            <p:spPr bwMode="auto">
              <a:xfrm>
                <a:off x="2847775" y="1970605"/>
                <a:ext cx="286150" cy="224390"/>
              </a:xfrm>
              <a:custGeom>
                <a:avLst/>
                <a:gdLst/>
                <a:ahLst/>
                <a:cxnLst>
                  <a:cxn ang="0">
                    <a:pos x="45" y="14"/>
                  </a:cxn>
                  <a:cxn ang="0">
                    <a:pos x="32" y="10"/>
                  </a:cxn>
                  <a:cxn ang="0">
                    <a:pos x="18" y="14"/>
                  </a:cxn>
                  <a:cxn ang="0">
                    <a:pos x="0" y="14"/>
                  </a:cxn>
                  <a:cxn ang="0">
                    <a:pos x="64" y="14"/>
                  </a:cxn>
                  <a:cxn ang="0">
                    <a:pos x="0" y="15"/>
                  </a:cxn>
                  <a:cxn ang="0">
                    <a:pos x="18" y="20"/>
                  </a:cxn>
                  <a:cxn ang="0">
                    <a:pos x="2" y="22"/>
                  </a:cxn>
                  <a:cxn ang="0">
                    <a:pos x="9" y="35"/>
                  </a:cxn>
                  <a:cxn ang="0">
                    <a:pos x="1" y="36"/>
                  </a:cxn>
                  <a:cxn ang="0">
                    <a:pos x="0" y="28"/>
                  </a:cxn>
                  <a:cxn ang="0">
                    <a:pos x="8" y="27"/>
                  </a:cxn>
                  <a:cxn ang="0">
                    <a:pos x="9" y="35"/>
                  </a:cxn>
                  <a:cxn ang="0">
                    <a:pos x="15" y="50"/>
                  </a:cxn>
                  <a:cxn ang="0">
                    <a:pos x="7" y="49"/>
                  </a:cxn>
                  <a:cxn ang="0">
                    <a:pos x="8" y="41"/>
                  </a:cxn>
                  <a:cxn ang="0">
                    <a:pos x="16" y="42"/>
                  </a:cxn>
                  <a:cxn ang="0">
                    <a:pos x="23" y="35"/>
                  </a:cxn>
                  <a:cxn ang="0">
                    <a:pos x="15" y="36"/>
                  </a:cxn>
                  <a:cxn ang="0">
                    <a:pos x="13" y="28"/>
                  </a:cxn>
                  <a:cxn ang="0">
                    <a:pos x="21" y="27"/>
                  </a:cxn>
                  <a:cxn ang="0">
                    <a:pos x="23" y="35"/>
                  </a:cxn>
                  <a:cxn ang="0">
                    <a:pos x="28" y="50"/>
                  </a:cxn>
                  <a:cxn ang="0">
                    <a:pos x="20" y="49"/>
                  </a:cxn>
                  <a:cxn ang="0">
                    <a:pos x="21" y="41"/>
                  </a:cxn>
                  <a:cxn ang="0">
                    <a:pos x="29" y="42"/>
                  </a:cxn>
                  <a:cxn ang="0">
                    <a:pos x="36" y="35"/>
                  </a:cxn>
                  <a:cxn ang="0">
                    <a:pos x="28" y="36"/>
                  </a:cxn>
                  <a:cxn ang="0">
                    <a:pos x="27" y="28"/>
                  </a:cxn>
                  <a:cxn ang="0">
                    <a:pos x="35" y="27"/>
                  </a:cxn>
                  <a:cxn ang="0">
                    <a:pos x="36" y="35"/>
                  </a:cxn>
                  <a:cxn ang="0">
                    <a:pos x="42" y="50"/>
                  </a:cxn>
                  <a:cxn ang="0">
                    <a:pos x="34" y="49"/>
                  </a:cxn>
                  <a:cxn ang="0">
                    <a:pos x="35" y="41"/>
                  </a:cxn>
                  <a:cxn ang="0">
                    <a:pos x="43" y="42"/>
                  </a:cxn>
                  <a:cxn ang="0">
                    <a:pos x="50" y="35"/>
                  </a:cxn>
                  <a:cxn ang="0">
                    <a:pos x="42" y="36"/>
                  </a:cxn>
                  <a:cxn ang="0">
                    <a:pos x="41" y="28"/>
                  </a:cxn>
                  <a:cxn ang="0">
                    <a:pos x="49" y="27"/>
                  </a:cxn>
                  <a:cxn ang="0">
                    <a:pos x="50" y="35"/>
                  </a:cxn>
                  <a:cxn ang="0">
                    <a:pos x="61" y="22"/>
                  </a:cxn>
                  <a:cxn ang="0">
                    <a:pos x="45" y="20"/>
                  </a:cxn>
                  <a:cxn ang="0">
                    <a:pos x="64" y="15"/>
                  </a:cxn>
                  <a:cxn ang="0">
                    <a:pos x="57" y="49"/>
                  </a:cxn>
                  <a:cxn ang="0">
                    <a:pos x="49" y="50"/>
                  </a:cxn>
                  <a:cxn ang="0">
                    <a:pos x="48" y="42"/>
                  </a:cxn>
                  <a:cxn ang="0">
                    <a:pos x="56" y="41"/>
                  </a:cxn>
                  <a:cxn ang="0">
                    <a:pos x="57" y="49"/>
                  </a:cxn>
                  <a:cxn ang="0">
                    <a:pos x="63" y="36"/>
                  </a:cxn>
                  <a:cxn ang="0">
                    <a:pos x="55" y="35"/>
                  </a:cxn>
                  <a:cxn ang="0">
                    <a:pos x="56" y="27"/>
                  </a:cxn>
                  <a:cxn ang="0">
                    <a:pos x="64" y="28"/>
                  </a:cxn>
                </a:cxnLst>
                <a:rect l="0" t="0" r="r" b="b"/>
                <a:pathLst>
                  <a:path w="64" h="50">
                    <a:moveTo>
                      <a:pt x="64" y="14"/>
                    </a:moveTo>
                    <a:cubicBezTo>
                      <a:pt x="45" y="14"/>
                      <a:pt x="45" y="14"/>
                      <a:pt x="45" y="14"/>
                    </a:cubicBezTo>
                    <a:cubicBezTo>
                      <a:pt x="45" y="14"/>
                      <a:pt x="45" y="14"/>
                      <a:pt x="45" y="14"/>
                    </a:cubicBezTo>
                    <a:cubicBezTo>
                      <a:pt x="45" y="12"/>
                      <a:pt x="44" y="10"/>
                      <a:pt x="32" y="10"/>
                    </a:cubicBezTo>
                    <a:cubicBezTo>
                      <a:pt x="19" y="10"/>
                      <a:pt x="18" y="12"/>
                      <a:pt x="18" y="14"/>
                    </a:cubicBezTo>
                    <a:cubicBezTo>
                      <a:pt x="18" y="14"/>
                      <a:pt x="18" y="14"/>
                      <a:pt x="18" y="14"/>
                    </a:cubicBezTo>
                    <a:cubicBezTo>
                      <a:pt x="0" y="14"/>
                      <a:pt x="0" y="14"/>
                      <a:pt x="0" y="14"/>
                    </a:cubicBezTo>
                    <a:cubicBezTo>
                      <a:pt x="0" y="14"/>
                      <a:pt x="0" y="14"/>
                      <a:pt x="0" y="14"/>
                    </a:cubicBezTo>
                    <a:cubicBezTo>
                      <a:pt x="0" y="11"/>
                      <a:pt x="4" y="0"/>
                      <a:pt x="32" y="0"/>
                    </a:cubicBezTo>
                    <a:cubicBezTo>
                      <a:pt x="59" y="0"/>
                      <a:pt x="64" y="11"/>
                      <a:pt x="64" y="14"/>
                    </a:cubicBezTo>
                    <a:close/>
                    <a:moveTo>
                      <a:pt x="0" y="20"/>
                    </a:moveTo>
                    <a:cubicBezTo>
                      <a:pt x="0" y="15"/>
                      <a:pt x="0" y="15"/>
                      <a:pt x="0" y="15"/>
                    </a:cubicBezTo>
                    <a:cubicBezTo>
                      <a:pt x="18" y="15"/>
                      <a:pt x="18" y="15"/>
                      <a:pt x="18" y="15"/>
                    </a:cubicBezTo>
                    <a:cubicBezTo>
                      <a:pt x="18" y="20"/>
                      <a:pt x="18" y="20"/>
                      <a:pt x="18" y="20"/>
                    </a:cubicBezTo>
                    <a:cubicBezTo>
                      <a:pt x="18" y="21"/>
                      <a:pt x="17" y="22"/>
                      <a:pt x="16" y="22"/>
                    </a:cubicBezTo>
                    <a:cubicBezTo>
                      <a:pt x="2" y="22"/>
                      <a:pt x="2" y="22"/>
                      <a:pt x="2" y="22"/>
                    </a:cubicBezTo>
                    <a:cubicBezTo>
                      <a:pt x="1" y="22"/>
                      <a:pt x="0" y="21"/>
                      <a:pt x="0" y="20"/>
                    </a:cubicBezTo>
                    <a:close/>
                    <a:moveTo>
                      <a:pt x="9" y="35"/>
                    </a:moveTo>
                    <a:cubicBezTo>
                      <a:pt x="9" y="36"/>
                      <a:pt x="8" y="36"/>
                      <a:pt x="8" y="36"/>
                    </a:cubicBezTo>
                    <a:cubicBezTo>
                      <a:pt x="1" y="36"/>
                      <a:pt x="1" y="36"/>
                      <a:pt x="1" y="36"/>
                    </a:cubicBezTo>
                    <a:cubicBezTo>
                      <a:pt x="0" y="36"/>
                      <a:pt x="0" y="36"/>
                      <a:pt x="0" y="35"/>
                    </a:cubicBezTo>
                    <a:cubicBezTo>
                      <a:pt x="0" y="28"/>
                      <a:pt x="0" y="28"/>
                      <a:pt x="0" y="28"/>
                    </a:cubicBezTo>
                    <a:cubicBezTo>
                      <a:pt x="0" y="27"/>
                      <a:pt x="0" y="27"/>
                      <a:pt x="1" y="27"/>
                    </a:cubicBezTo>
                    <a:cubicBezTo>
                      <a:pt x="8" y="27"/>
                      <a:pt x="8" y="27"/>
                      <a:pt x="8" y="27"/>
                    </a:cubicBezTo>
                    <a:cubicBezTo>
                      <a:pt x="8" y="27"/>
                      <a:pt x="9" y="27"/>
                      <a:pt x="9" y="28"/>
                    </a:cubicBezTo>
                    <a:lnTo>
                      <a:pt x="9" y="35"/>
                    </a:lnTo>
                    <a:close/>
                    <a:moveTo>
                      <a:pt x="16" y="49"/>
                    </a:moveTo>
                    <a:cubicBezTo>
                      <a:pt x="16" y="49"/>
                      <a:pt x="15" y="50"/>
                      <a:pt x="15" y="50"/>
                    </a:cubicBezTo>
                    <a:cubicBezTo>
                      <a:pt x="8" y="50"/>
                      <a:pt x="8" y="50"/>
                      <a:pt x="8" y="50"/>
                    </a:cubicBezTo>
                    <a:cubicBezTo>
                      <a:pt x="7" y="50"/>
                      <a:pt x="7" y="49"/>
                      <a:pt x="7" y="49"/>
                    </a:cubicBezTo>
                    <a:cubicBezTo>
                      <a:pt x="7" y="42"/>
                      <a:pt x="7" y="42"/>
                      <a:pt x="7" y="42"/>
                    </a:cubicBezTo>
                    <a:cubicBezTo>
                      <a:pt x="7" y="41"/>
                      <a:pt x="7" y="41"/>
                      <a:pt x="8" y="41"/>
                    </a:cubicBezTo>
                    <a:cubicBezTo>
                      <a:pt x="15" y="41"/>
                      <a:pt x="15" y="41"/>
                      <a:pt x="15" y="41"/>
                    </a:cubicBezTo>
                    <a:cubicBezTo>
                      <a:pt x="15" y="41"/>
                      <a:pt x="16" y="41"/>
                      <a:pt x="16" y="42"/>
                    </a:cubicBezTo>
                    <a:lnTo>
                      <a:pt x="16" y="49"/>
                    </a:lnTo>
                    <a:close/>
                    <a:moveTo>
                      <a:pt x="23" y="35"/>
                    </a:moveTo>
                    <a:cubicBezTo>
                      <a:pt x="23" y="36"/>
                      <a:pt x="22" y="36"/>
                      <a:pt x="21" y="36"/>
                    </a:cubicBezTo>
                    <a:cubicBezTo>
                      <a:pt x="15" y="36"/>
                      <a:pt x="15" y="36"/>
                      <a:pt x="15" y="36"/>
                    </a:cubicBezTo>
                    <a:cubicBezTo>
                      <a:pt x="14" y="36"/>
                      <a:pt x="13" y="36"/>
                      <a:pt x="13" y="35"/>
                    </a:cubicBezTo>
                    <a:cubicBezTo>
                      <a:pt x="13" y="28"/>
                      <a:pt x="13" y="28"/>
                      <a:pt x="13" y="28"/>
                    </a:cubicBezTo>
                    <a:cubicBezTo>
                      <a:pt x="13" y="27"/>
                      <a:pt x="14" y="27"/>
                      <a:pt x="15" y="27"/>
                    </a:cubicBezTo>
                    <a:cubicBezTo>
                      <a:pt x="21" y="27"/>
                      <a:pt x="21" y="27"/>
                      <a:pt x="21" y="27"/>
                    </a:cubicBezTo>
                    <a:cubicBezTo>
                      <a:pt x="22" y="27"/>
                      <a:pt x="23" y="27"/>
                      <a:pt x="23" y="28"/>
                    </a:cubicBezTo>
                    <a:lnTo>
                      <a:pt x="23" y="35"/>
                    </a:lnTo>
                    <a:close/>
                    <a:moveTo>
                      <a:pt x="29" y="49"/>
                    </a:moveTo>
                    <a:cubicBezTo>
                      <a:pt x="29" y="49"/>
                      <a:pt x="29" y="50"/>
                      <a:pt x="28" y="50"/>
                    </a:cubicBezTo>
                    <a:cubicBezTo>
                      <a:pt x="21" y="50"/>
                      <a:pt x="21" y="50"/>
                      <a:pt x="21" y="50"/>
                    </a:cubicBezTo>
                    <a:cubicBezTo>
                      <a:pt x="21" y="50"/>
                      <a:pt x="20" y="49"/>
                      <a:pt x="20" y="49"/>
                    </a:cubicBezTo>
                    <a:cubicBezTo>
                      <a:pt x="20" y="42"/>
                      <a:pt x="20" y="42"/>
                      <a:pt x="20" y="42"/>
                    </a:cubicBezTo>
                    <a:cubicBezTo>
                      <a:pt x="20" y="41"/>
                      <a:pt x="21" y="41"/>
                      <a:pt x="21" y="41"/>
                    </a:cubicBezTo>
                    <a:cubicBezTo>
                      <a:pt x="28" y="41"/>
                      <a:pt x="28" y="41"/>
                      <a:pt x="28" y="41"/>
                    </a:cubicBezTo>
                    <a:cubicBezTo>
                      <a:pt x="29" y="41"/>
                      <a:pt x="29" y="41"/>
                      <a:pt x="29" y="42"/>
                    </a:cubicBezTo>
                    <a:lnTo>
                      <a:pt x="29" y="49"/>
                    </a:lnTo>
                    <a:close/>
                    <a:moveTo>
                      <a:pt x="36" y="35"/>
                    </a:moveTo>
                    <a:cubicBezTo>
                      <a:pt x="36" y="36"/>
                      <a:pt x="36" y="36"/>
                      <a:pt x="35" y="36"/>
                    </a:cubicBezTo>
                    <a:cubicBezTo>
                      <a:pt x="28" y="36"/>
                      <a:pt x="28" y="36"/>
                      <a:pt x="28" y="36"/>
                    </a:cubicBezTo>
                    <a:cubicBezTo>
                      <a:pt x="28" y="36"/>
                      <a:pt x="27" y="36"/>
                      <a:pt x="27" y="35"/>
                    </a:cubicBezTo>
                    <a:cubicBezTo>
                      <a:pt x="27" y="28"/>
                      <a:pt x="27" y="28"/>
                      <a:pt x="27" y="28"/>
                    </a:cubicBezTo>
                    <a:cubicBezTo>
                      <a:pt x="27" y="27"/>
                      <a:pt x="28" y="27"/>
                      <a:pt x="28" y="27"/>
                    </a:cubicBezTo>
                    <a:cubicBezTo>
                      <a:pt x="35" y="27"/>
                      <a:pt x="35" y="27"/>
                      <a:pt x="35" y="27"/>
                    </a:cubicBezTo>
                    <a:cubicBezTo>
                      <a:pt x="36" y="27"/>
                      <a:pt x="36" y="27"/>
                      <a:pt x="36" y="28"/>
                    </a:cubicBezTo>
                    <a:lnTo>
                      <a:pt x="36" y="35"/>
                    </a:lnTo>
                    <a:close/>
                    <a:moveTo>
                      <a:pt x="43" y="49"/>
                    </a:moveTo>
                    <a:cubicBezTo>
                      <a:pt x="43" y="49"/>
                      <a:pt x="43" y="50"/>
                      <a:pt x="42" y="50"/>
                    </a:cubicBezTo>
                    <a:cubicBezTo>
                      <a:pt x="35" y="50"/>
                      <a:pt x="35" y="50"/>
                      <a:pt x="35" y="50"/>
                    </a:cubicBezTo>
                    <a:cubicBezTo>
                      <a:pt x="35" y="50"/>
                      <a:pt x="34" y="49"/>
                      <a:pt x="34" y="49"/>
                    </a:cubicBezTo>
                    <a:cubicBezTo>
                      <a:pt x="34" y="42"/>
                      <a:pt x="34" y="42"/>
                      <a:pt x="34" y="42"/>
                    </a:cubicBezTo>
                    <a:cubicBezTo>
                      <a:pt x="34" y="41"/>
                      <a:pt x="35" y="41"/>
                      <a:pt x="35" y="41"/>
                    </a:cubicBezTo>
                    <a:cubicBezTo>
                      <a:pt x="42" y="41"/>
                      <a:pt x="42" y="41"/>
                      <a:pt x="42" y="41"/>
                    </a:cubicBezTo>
                    <a:cubicBezTo>
                      <a:pt x="43" y="41"/>
                      <a:pt x="43" y="41"/>
                      <a:pt x="43" y="42"/>
                    </a:cubicBezTo>
                    <a:lnTo>
                      <a:pt x="43" y="49"/>
                    </a:lnTo>
                    <a:close/>
                    <a:moveTo>
                      <a:pt x="50" y="35"/>
                    </a:moveTo>
                    <a:cubicBezTo>
                      <a:pt x="50" y="36"/>
                      <a:pt x="50" y="36"/>
                      <a:pt x="49" y="36"/>
                    </a:cubicBezTo>
                    <a:cubicBezTo>
                      <a:pt x="42" y="36"/>
                      <a:pt x="42" y="36"/>
                      <a:pt x="42" y="36"/>
                    </a:cubicBezTo>
                    <a:cubicBezTo>
                      <a:pt x="41" y="36"/>
                      <a:pt x="41" y="36"/>
                      <a:pt x="41" y="35"/>
                    </a:cubicBezTo>
                    <a:cubicBezTo>
                      <a:pt x="41" y="28"/>
                      <a:pt x="41" y="28"/>
                      <a:pt x="41" y="28"/>
                    </a:cubicBezTo>
                    <a:cubicBezTo>
                      <a:pt x="41" y="27"/>
                      <a:pt x="41" y="27"/>
                      <a:pt x="42" y="27"/>
                    </a:cubicBezTo>
                    <a:cubicBezTo>
                      <a:pt x="49" y="27"/>
                      <a:pt x="49" y="27"/>
                      <a:pt x="49" y="27"/>
                    </a:cubicBezTo>
                    <a:cubicBezTo>
                      <a:pt x="50" y="27"/>
                      <a:pt x="50" y="27"/>
                      <a:pt x="50" y="28"/>
                    </a:cubicBezTo>
                    <a:lnTo>
                      <a:pt x="50" y="35"/>
                    </a:lnTo>
                    <a:close/>
                    <a:moveTo>
                      <a:pt x="64" y="20"/>
                    </a:moveTo>
                    <a:cubicBezTo>
                      <a:pt x="64" y="21"/>
                      <a:pt x="63" y="22"/>
                      <a:pt x="61" y="22"/>
                    </a:cubicBezTo>
                    <a:cubicBezTo>
                      <a:pt x="48" y="22"/>
                      <a:pt x="48" y="22"/>
                      <a:pt x="48" y="22"/>
                    </a:cubicBezTo>
                    <a:cubicBezTo>
                      <a:pt x="46" y="22"/>
                      <a:pt x="45" y="21"/>
                      <a:pt x="45" y="20"/>
                    </a:cubicBezTo>
                    <a:cubicBezTo>
                      <a:pt x="45" y="15"/>
                      <a:pt x="45" y="15"/>
                      <a:pt x="45" y="15"/>
                    </a:cubicBezTo>
                    <a:cubicBezTo>
                      <a:pt x="64" y="15"/>
                      <a:pt x="64" y="15"/>
                      <a:pt x="64" y="15"/>
                    </a:cubicBezTo>
                    <a:lnTo>
                      <a:pt x="64" y="20"/>
                    </a:lnTo>
                    <a:close/>
                    <a:moveTo>
                      <a:pt x="57" y="49"/>
                    </a:moveTo>
                    <a:cubicBezTo>
                      <a:pt x="57" y="49"/>
                      <a:pt x="56" y="50"/>
                      <a:pt x="56" y="50"/>
                    </a:cubicBezTo>
                    <a:cubicBezTo>
                      <a:pt x="49" y="50"/>
                      <a:pt x="49" y="50"/>
                      <a:pt x="49" y="50"/>
                    </a:cubicBezTo>
                    <a:cubicBezTo>
                      <a:pt x="48" y="50"/>
                      <a:pt x="48" y="49"/>
                      <a:pt x="48" y="49"/>
                    </a:cubicBezTo>
                    <a:cubicBezTo>
                      <a:pt x="48" y="42"/>
                      <a:pt x="48" y="42"/>
                      <a:pt x="48" y="42"/>
                    </a:cubicBezTo>
                    <a:cubicBezTo>
                      <a:pt x="48" y="41"/>
                      <a:pt x="48" y="41"/>
                      <a:pt x="49" y="41"/>
                    </a:cubicBezTo>
                    <a:cubicBezTo>
                      <a:pt x="56" y="41"/>
                      <a:pt x="56" y="41"/>
                      <a:pt x="56" y="41"/>
                    </a:cubicBezTo>
                    <a:cubicBezTo>
                      <a:pt x="56" y="41"/>
                      <a:pt x="57" y="41"/>
                      <a:pt x="57" y="42"/>
                    </a:cubicBezTo>
                    <a:lnTo>
                      <a:pt x="57" y="49"/>
                    </a:lnTo>
                    <a:close/>
                    <a:moveTo>
                      <a:pt x="64" y="35"/>
                    </a:moveTo>
                    <a:cubicBezTo>
                      <a:pt x="64" y="36"/>
                      <a:pt x="63" y="36"/>
                      <a:pt x="63" y="36"/>
                    </a:cubicBezTo>
                    <a:cubicBezTo>
                      <a:pt x="56" y="36"/>
                      <a:pt x="56" y="36"/>
                      <a:pt x="56" y="36"/>
                    </a:cubicBezTo>
                    <a:cubicBezTo>
                      <a:pt x="55" y="36"/>
                      <a:pt x="55" y="36"/>
                      <a:pt x="55" y="35"/>
                    </a:cubicBezTo>
                    <a:cubicBezTo>
                      <a:pt x="55" y="28"/>
                      <a:pt x="55" y="28"/>
                      <a:pt x="55" y="28"/>
                    </a:cubicBezTo>
                    <a:cubicBezTo>
                      <a:pt x="55" y="27"/>
                      <a:pt x="55" y="27"/>
                      <a:pt x="56" y="27"/>
                    </a:cubicBezTo>
                    <a:cubicBezTo>
                      <a:pt x="63" y="27"/>
                      <a:pt x="63" y="27"/>
                      <a:pt x="63" y="27"/>
                    </a:cubicBezTo>
                    <a:cubicBezTo>
                      <a:pt x="63" y="27"/>
                      <a:pt x="64" y="27"/>
                      <a:pt x="64" y="28"/>
                    </a:cubicBezTo>
                    <a:lnTo>
                      <a:pt x="64" y="35"/>
                    </a:lnTo>
                    <a:close/>
                  </a:path>
                </a:pathLst>
              </a:custGeom>
              <a:solidFill>
                <a:schemeClr val="bg1"/>
              </a:solidFill>
              <a:ln w="9525">
                <a:noFill/>
                <a:round/>
              </a:ln>
            </p:spPr>
            <p:txBody>
              <a:bodyPr anchor="ctr"/>
              <a:lstStyle/>
              <a:p>
                <a:pPr algn="ctr"/>
              </a:p>
            </p:txBody>
          </p:sp>
        </p:grpSp>
        <p:grpSp>
          <p:nvGrpSpPr>
            <p:cNvPr id="10" name="Group 21"/>
            <p:cNvGrpSpPr/>
            <p:nvPr/>
          </p:nvGrpSpPr>
          <p:grpSpPr>
            <a:xfrm>
              <a:off x="4227753" y="1386390"/>
              <a:ext cx="693340" cy="693340"/>
              <a:chOff x="4178300" y="1689100"/>
              <a:chExt cx="787400" cy="787400"/>
            </a:xfrm>
          </p:grpSpPr>
          <p:grpSp>
            <p:nvGrpSpPr>
              <p:cNvPr id="21" name="Group 22"/>
              <p:cNvGrpSpPr/>
              <p:nvPr/>
            </p:nvGrpSpPr>
            <p:grpSpPr>
              <a:xfrm>
                <a:off x="4178300" y="1689100"/>
                <a:ext cx="787400" cy="787400"/>
                <a:chOff x="4343400" y="1854885"/>
                <a:chExt cx="457200" cy="457200"/>
              </a:xfrm>
            </p:grpSpPr>
            <p:sp>
              <p:nvSpPr>
                <p:cNvPr id="23" name="îŝḷîḓé-Oval 24"/>
                <p:cNvSpPr/>
                <p:nvPr/>
              </p:nvSpPr>
              <p:spPr>
                <a:xfrm>
                  <a:off x="4343400" y="1854885"/>
                  <a:ext cx="457200" cy="457200"/>
                </a:xfrm>
                <a:prstGeom prst="ellipse">
                  <a:avLst/>
                </a:prstGeom>
                <a:solidFill>
                  <a:schemeClr val="bg1"/>
                </a:solidFill>
                <a:ln w="3175">
                  <a:solidFill>
                    <a:schemeClr val="bg1">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24" name="îŝḷîḓé-Oval 25"/>
                <p:cNvSpPr/>
                <p:nvPr/>
              </p:nvSpPr>
              <p:spPr>
                <a:xfrm>
                  <a:off x="4408030" y="1919516"/>
                  <a:ext cx="327939" cy="327939"/>
                </a:xfrm>
                <a:prstGeom prst="ellipse">
                  <a:avLst/>
                </a:prstGeom>
                <a:solidFill>
                  <a:srgbClr val="0D0D0D"/>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p>
              </p:txBody>
            </p:sp>
          </p:grpSp>
          <p:sp>
            <p:nvSpPr>
              <p:cNvPr id="22" name="îŝḷîḓé-Freeform: Shape 23"/>
              <p:cNvSpPr/>
              <p:nvPr/>
            </p:nvSpPr>
            <p:spPr bwMode="auto">
              <a:xfrm>
                <a:off x="4429954" y="1979868"/>
                <a:ext cx="284092" cy="205864"/>
              </a:xfrm>
              <a:custGeom>
                <a:avLst/>
                <a:gdLst/>
                <a:ahLst/>
                <a:cxnLst>
                  <a:cxn ang="0">
                    <a:pos x="64" y="42"/>
                  </a:cxn>
                  <a:cxn ang="0">
                    <a:pos x="62" y="44"/>
                  </a:cxn>
                  <a:cxn ang="0">
                    <a:pos x="61" y="45"/>
                  </a:cxn>
                  <a:cxn ang="0">
                    <a:pos x="60" y="44"/>
                  </a:cxn>
                  <a:cxn ang="0">
                    <a:pos x="45" y="30"/>
                  </a:cxn>
                  <a:cxn ang="0">
                    <a:pos x="45" y="36"/>
                  </a:cxn>
                  <a:cxn ang="0">
                    <a:pos x="35" y="46"/>
                  </a:cxn>
                  <a:cxn ang="0">
                    <a:pos x="10" y="46"/>
                  </a:cxn>
                  <a:cxn ang="0">
                    <a:pos x="0" y="36"/>
                  </a:cxn>
                  <a:cxn ang="0">
                    <a:pos x="0" y="10"/>
                  </a:cxn>
                  <a:cxn ang="0">
                    <a:pos x="10" y="0"/>
                  </a:cxn>
                  <a:cxn ang="0">
                    <a:pos x="35" y="0"/>
                  </a:cxn>
                  <a:cxn ang="0">
                    <a:pos x="45" y="10"/>
                  </a:cxn>
                  <a:cxn ang="0">
                    <a:pos x="45" y="16"/>
                  </a:cxn>
                  <a:cxn ang="0">
                    <a:pos x="60" y="2"/>
                  </a:cxn>
                  <a:cxn ang="0">
                    <a:pos x="61" y="1"/>
                  </a:cxn>
                  <a:cxn ang="0">
                    <a:pos x="62" y="1"/>
                  </a:cxn>
                  <a:cxn ang="0">
                    <a:pos x="64" y="4"/>
                  </a:cxn>
                  <a:cxn ang="0">
                    <a:pos x="64" y="42"/>
                  </a:cxn>
                </a:cxnLst>
                <a:rect l="0" t="0" r="r" b="b"/>
                <a:pathLst>
                  <a:path w="64" h="46">
                    <a:moveTo>
                      <a:pt x="64" y="42"/>
                    </a:moveTo>
                    <a:cubicBezTo>
                      <a:pt x="64" y="43"/>
                      <a:pt x="63" y="44"/>
                      <a:pt x="62" y="44"/>
                    </a:cubicBezTo>
                    <a:cubicBezTo>
                      <a:pt x="62" y="45"/>
                      <a:pt x="62" y="45"/>
                      <a:pt x="61" y="45"/>
                    </a:cubicBezTo>
                    <a:cubicBezTo>
                      <a:pt x="61" y="45"/>
                      <a:pt x="60" y="44"/>
                      <a:pt x="60" y="44"/>
                    </a:cubicBezTo>
                    <a:cubicBezTo>
                      <a:pt x="45" y="30"/>
                      <a:pt x="45" y="30"/>
                      <a:pt x="45" y="30"/>
                    </a:cubicBezTo>
                    <a:cubicBezTo>
                      <a:pt x="45" y="36"/>
                      <a:pt x="45" y="36"/>
                      <a:pt x="45" y="36"/>
                    </a:cubicBezTo>
                    <a:cubicBezTo>
                      <a:pt x="45" y="41"/>
                      <a:pt x="41" y="46"/>
                      <a:pt x="35" y="46"/>
                    </a:cubicBezTo>
                    <a:cubicBezTo>
                      <a:pt x="10" y="46"/>
                      <a:pt x="10" y="46"/>
                      <a:pt x="10" y="46"/>
                    </a:cubicBezTo>
                    <a:cubicBezTo>
                      <a:pt x="4" y="46"/>
                      <a:pt x="0" y="41"/>
                      <a:pt x="0" y="36"/>
                    </a:cubicBezTo>
                    <a:cubicBezTo>
                      <a:pt x="0" y="10"/>
                      <a:pt x="0" y="10"/>
                      <a:pt x="0" y="10"/>
                    </a:cubicBezTo>
                    <a:cubicBezTo>
                      <a:pt x="0" y="5"/>
                      <a:pt x="4" y="0"/>
                      <a:pt x="10" y="0"/>
                    </a:cubicBezTo>
                    <a:cubicBezTo>
                      <a:pt x="35" y="0"/>
                      <a:pt x="35" y="0"/>
                      <a:pt x="35" y="0"/>
                    </a:cubicBezTo>
                    <a:cubicBezTo>
                      <a:pt x="41" y="0"/>
                      <a:pt x="45" y="5"/>
                      <a:pt x="45" y="10"/>
                    </a:cubicBezTo>
                    <a:cubicBezTo>
                      <a:pt x="45" y="16"/>
                      <a:pt x="45" y="16"/>
                      <a:pt x="45" y="16"/>
                    </a:cubicBezTo>
                    <a:cubicBezTo>
                      <a:pt x="60" y="2"/>
                      <a:pt x="60" y="2"/>
                      <a:pt x="60" y="2"/>
                    </a:cubicBezTo>
                    <a:cubicBezTo>
                      <a:pt x="60" y="1"/>
                      <a:pt x="61" y="1"/>
                      <a:pt x="61" y="1"/>
                    </a:cubicBezTo>
                    <a:cubicBezTo>
                      <a:pt x="62" y="1"/>
                      <a:pt x="62" y="1"/>
                      <a:pt x="62" y="1"/>
                    </a:cubicBezTo>
                    <a:cubicBezTo>
                      <a:pt x="63" y="2"/>
                      <a:pt x="64" y="3"/>
                      <a:pt x="64" y="4"/>
                    </a:cubicBezTo>
                    <a:lnTo>
                      <a:pt x="64" y="42"/>
                    </a:lnTo>
                    <a:close/>
                  </a:path>
                </a:pathLst>
              </a:custGeom>
              <a:solidFill>
                <a:schemeClr val="bg1"/>
              </a:solidFill>
              <a:ln w="9525">
                <a:noFill/>
                <a:round/>
              </a:ln>
            </p:spPr>
            <p:txBody>
              <a:bodyPr anchor="ctr"/>
              <a:lstStyle/>
              <a:p>
                <a:pPr algn="ctr"/>
              </a:p>
            </p:txBody>
          </p:sp>
        </p:grpSp>
        <p:grpSp>
          <p:nvGrpSpPr>
            <p:cNvPr id="11" name="Group 30"/>
            <p:cNvGrpSpPr/>
            <p:nvPr/>
          </p:nvGrpSpPr>
          <p:grpSpPr>
            <a:xfrm>
              <a:off x="6239747" y="1386390"/>
              <a:ext cx="693340" cy="693340"/>
              <a:chOff x="5759450" y="1689100"/>
              <a:chExt cx="787400" cy="787400"/>
            </a:xfrm>
          </p:grpSpPr>
          <p:grpSp>
            <p:nvGrpSpPr>
              <p:cNvPr id="17" name="Group 31"/>
              <p:cNvGrpSpPr/>
              <p:nvPr/>
            </p:nvGrpSpPr>
            <p:grpSpPr>
              <a:xfrm>
                <a:off x="5759450" y="1689100"/>
                <a:ext cx="787400" cy="787400"/>
                <a:chOff x="4343400" y="1854885"/>
                <a:chExt cx="457200" cy="457200"/>
              </a:xfrm>
            </p:grpSpPr>
            <p:sp>
              <p:nvSpPr>
                <p:cNvPr id="19" name="îŝḷîḓé-Oval 33"/>
                <p:cNvSpPr/>
                <p:nvPr/>
              </p:nvSpPr>
              <p:spPr>
                <a:xfrm>
                  <a:off x="4343400" y="1854885"/>
                  <a:ext cx="457200" cy="457200"/>
                </a:xfrm>
                <a:prstGeom prst="ellipse">
                  <a:avLst/>
                </a:prstGeom>
                <a:solidFill>
                  <a:schemeClr val="bg1"/>
                </a:solidFill>
                <a:ln w="3175">
                  <a:solidFill>
                    <a:schemeClr val="bg1">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20" name="îŝḷîḓé-Oval 34"/>
                <p:cNvSpPr/>
                <p:nvPr/>
              </p:nvSpPr>
              <p:spPr>
                <a:xfrm>
                  <a:off x="4408030" y="1919516"/>
                  <a:ext cx="327939" cy="327939"/>
                </a:xfrm>
                <a:prstGeom prst="ellipse">
                  <a:avLst/>
                </a:prstGeom>
                <a:solidFill>
                  <a:srgbClr val="0D0D0D"/>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p>
              </p:txBody>
            </p:sp>
          </p:grpSp>
          <p:sp>
            <p:nvSpPr>
              <p:cNvPr id="18" name="îŝḷîḓé-Freeform: Shape 32"/>
              <p:cNvSpPr/>
              <p:nvPr/>
            </p:nvSpPr>
            <p:spPr bwMode="auto">
              <a:xfrm>
                <a:off x="6030661" y="1960311"/>
                <a:ext cx="244978" cy="244978"/>
              </a:xfrm>
              <a:custGeom>
                <a:avLst/>
                <a:gdLst/>
                <a:ahLst/>
                <a:cxnLst>
                  <a:cxn ang="0">
                    <a:pos x="55" y="31"/>
                  </a:cxn>
                  <a:cxn ang="0">
                    <a:pos x="54" y="33"/>
                  </a:cxn>
                  <a:cxn ang="0">
                    <a:pos x="47" y="34"/>
                  </a:cxn>
                  <a:cxn ang="0">
                    <a:pos x="46" y="37"/>
                  </a:cxn>
                  <a:cxn ang="0">
                    <a:pos x="49" y="42"/>
                  </a:cxn>
                  <a:cxn ang="0">
                    <a:pos x="50" y="43"/>
                  </a:cxn>
                  <a:cxn ang="0">
                    <a:pos x="49" y="44"/>
                  </a:cxn>
                  <a:cxn ang="0">
                    <a:pos x="43" y="50"/>
                  </a:cxn>
                  <a:cxn ang="0">
                    <a:pos x="42" y="50"/>
                  </a:cxn>
                  <a:cxn ang="0">
                    <a:pos x="37" y="46"/>
                  </a:cxn>
                  <a:cxn ang="0">
                    <a:pos x="33" y="47"/>
                  </a:cxn>
                  <a:cxn ang="0">
                    <a:pos x="32" y="54"/>
                  </a:cxn>
                  <a:cxn ang="0">
                    <a:pos x="31" y="55"/>
                  </a:cxn>
                  <a:cxn ang="0">
                    <a:pos x="23" y="55"/>
                  </a:cxn>
                  <a:cxn ang="0">
                    <a:pos x="22" y="54"/>
                  </a:cxn>
                  <a:cxn ang="0">
                    <a:pos x="21" y="47"/>
                  </a:cxn>
                  <a:cxn ang="0">
                    <a:pos x="18" y="46"/>
                  </a:cxn>
                  <a:cxn ang="0">
                    <a:pos x="13" y="50"/>
                  </a:cxn>
                  <a:cxn ang="0">
                    <a:pos x="12" y="50"/>
                  </a:cxn>
                  <a:cxn ang="0">
                    <a:pos x="11" y="50"/>
                  </a:cxn>
                  <a:cxn ang="0">
                    <a:pos x="5" y="44"/>
                  </a:cxn>
                  <a:cxn ang="0">
                    <a:pos x="5" y="43"/>
                  </a:cxn>
                  <a:cxn ang="0">
                    <a:pos x="5" y="42"/>
                  </a:cxn>
                  <a:cxn ang="0">
                    <a:pos x="9" y="37"/>
                  </a:cxn>
                  <a:cxn ang="0">
                    <a:pos x="7" y="33"/>
                  </a:cxn>
                  <a:cxn ang="0">
                    <a:pos x="1" y="33"/>
                  </a:cxn>
                  <a:cxn ang="0">
                    <a:pos x="0" y="31"/>
                  </a:cxn>
                  <a:cxn ang="0">
                    <a:pos x="0" y="23"/>
                  </a:cxn>
                  <a:cxn ang="0">
                    <a:pos x="1" y="22"/>
                  </a:cxn>
                  <a:cxn ang="0">
                    <a:pos x="7" y="21"/>
                  </a:cxn>
                  <a:cxn ang="0">
                    <a:pos x="9" y="18"/>
                  </a:cxn>
                  <a:cxn ang="0">
                    <a:pos x="5" y="13"/>
                  </a:cxn>
                  <a:cxn ang="0">
                    <a:pos x="5" y="12"/>
                  </a:cxn>
                  <a:cxn ang="0">
                    <a:pos x="5" y="11"/>
                  </a:cxn>
                  <a:cxn ang="0">
                    <a:pos x="12" y="5"/>
                  </a:cxn>
                  <a:cxn ang="0">
                    <a:pos x="13" y="5"/>
                  </a:cxn>
                  <a:cxn ang="0">
                    <a:pos x="18" y="9"/>
                  </a:cxn>
                  <a:cxn ang="0">
                    <a:pos x="21" y="8"/>
                  </a:cxn>
                  <a:cxn ang="0">
                    <a:pos x="22" y="1"/>
                  </a:cxn>
                  <a:cxn ang="0">
                    <a:pos x="23" y="0"/>
                  </a:cxn>
                  <a:cxn ang="0">
                    <a:pos x="31" y="0"/>
                  </a:cxn>
                  <a:cxn ang="0">
                    <a:pos x="32" y="1"/>
                  </a:cxn>
                  <a:cxn ang="0">
                    <a:pos x="33" y="8"/>
                  </a:cxn>
                  <a:cxn ang="0">
                    <a:pos x="37" y="9"/>
                  </a:cxn>
                  <a:cxn ang="0">
                    <a:pos x="42" y="5"/>
                  </a:cxn>
                  <a:cxn ang="0">
                    <a:pos x="43" y="5"/>
                  </a:cxn>
                  <a:cxn ang="0">
                    <a:pos x="43" y="5"/>
                  </a:cxn>
                  <a:cxn ang="0">
                    <a:pos x="49" y="11"/>
                  </a:cxn>
                  <a:cxn ang="0">
                    <a:pos x="50" y="12"/>
                  </a:cxn>
                  <a:cxn ang="0">
                    <a:pos x="49" y="13"/>
                  </a:cxn>
                  <a:cxn ang="0">
                    <a:pos x="46" y="18"/>
                  </a:cxn>
                  <a:cxn ang="0">
                    <a:pos x="47" y="21"/>
                  </a:cxn>
                  <a:cxn ang="0">
                    <a:pos x="54" y="22"/>
                  </a:cxn>
                  <a:cxn ang="0">
                    <a:pos x="55" y="23"/>
                  </a:cxn>
                  <a:cxn ang="0">
                    <a:pos x="55" y="31"/>
                  </a:cxn>
                  <a:cxn ang="0">
                    <a:pos x="27" y="18"/>
                  </a:cxn>
                  <a:cxn ang="0">
                    <a:pos x="18" y="27"/>
                  </a:cxn>
                  <a:cxn ang="0">
                    <a:pos x="27" y="36"/>
                  </a:cxn>
                  <a:cxn ang="0">
                    <a:pos x="36" y="27"/>
                  </a:cxn>
                  <a:cxn ang="0">
                    <a:pos x="27" y="18"/>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bg1"/>
              </a:solidFill>
              <a:ln w="9525">
                <a:noFill/>
                <a:round/>
              </a:ln>
            </p:spPr>
            <p:txBody>
              <a:bodyPr anchor="ctr"/>
              <a:lstStyle/>
              <a:p>
                <a:pPr algn="ctr"/>
              </a:p>
            </p:txBody>
          </p:sp>
        </p:grpSp>
        <p:grpSp>
          <p:nvGrpSpPr>
            <p:cNvPr id="12" name="Group 39"/>
            <p:cNvGrpSpPr/>
            <p:nvPr/>
          </p:nvGrpSpPr>
          <p:grpSpPr>
            <a:xfrm>
              <a:off x="8251742" y="1386390"/>
              <a:ext cx="693340" cy="693340"/>
              <a:chOff x="7340600" y="1689100"/>
              <a:chExt cx="787400" cy="787400"/>
            </a:xfrm>
          </p:grpSpPr>
          <p:grpSp>
            <p:nvGrpSpPr>
              <p:cNvPr id="13" name="Group 40"/>
              <p:cNvGrpSpPr/>
              <p:nvPr/>
            </p:nvGrpSpPr>
            <p:grpSpPr>
              <a:xfrm>
                <a:off x="7340600" y="1689100"/>
                <a:ext cx="787400" cy="787400"/>
                <a:chOff x="4343400" y="1854885"/>
                <a:chExt cx="457200" cy="457200"/>
              </a:xfrm>
            </p:grpSpPr>
            <p:sp>
              <p:nvSpPr>
                <p:cNvPr id="15" name="îŝḷîḓé-Oval 42"/>
                <p:cNvSpPr/>
                <p:nvPr/>
              </p:nvSpPr>
              <p:spPr>
                <a:xfrm>
                  <a:off x="4343400" y="1854885"/>
                  <a:ext cx="457200" cy="457200"/>
                </a:xfrm>
                <a:prstGeom prst="ellipse">
                  <a:avLst/>
                </a:prstGeom>
                <a:solidFill>
                  <a:schemeClr val="bg1"/>
                </a:solidFill>
                <a:ln w="3175">
                  <a:solidFill>
                    <a:schemeClr val="bg1">
                      <a:lumMod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16" name="îŝḷîḓé-Oval 43"/>
                <p:cNvSpPr/>
                <p:nvPr/>
              </p:nvSpPr>
              <p:spPr>
                <a:xfrm>
                  <a:off x="4408030" y="1919516"/>
                  <a:ext cx="327939" cy="327939"/>
                </a:xfrm>
                <a:prstGeom prst="ellipse">
                  <a:avLst/>
                </a:prstGeom>
                <a:solidFill>
                  <a:srgbClr val="0D0D0D"/>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p>
              </p:txBody>
            </p:sp>
          </p:grpSp>
          <p:sp>
            <p:nvSpPr>
              <p:cNvPr id="14" name="îŝḷîḓé-Freeform: Shape 41"/>
              <p:cNvSpPr/>
              <p:nvPr/>
            </p:nvSpPr>
            <p:spPr bwMode="auto">
              <a:xfrm>
                <a:off x="7606665" y="1979869"/>
                <a:ext cx="255270" cy="205862"/>
              </a:xfrm>
              <a:custGeom>
                <a:avLst/>
                <a:gdLst/>
                <a:ahLst/>
                <a:cxnLst>
                  <a:cxn ang="0">
                    <a:pos x="55" y="27"/>
                  </a:cxn>
                  <a:cxn ang="0">
                    <a:pos x="54" y="27"/>
                  </a:cxn>
                  <a:cxn ang="0">
                    <a:pos x="54" y="27"/>
                  </a:cxn>
                  <a:cxn ang="0">
                    <a:pos x="53" y="27"/>
                  </a:cxn>
                  <a:cxn ang="0">
                    <a:pos x="28" y="6"/>
                  </a:cxn>
                  <a:cxn ang="0">
                    <a:pos x="4" y="27"/>
                  </a:cxn>
                  <a:cxn ang="0">
                    <a:pos x="3" y="27"/>
                  </a:cxn>
                  <a:cxn ang="0">
                    <a:pos x="2" y="27"/>
                  </a:cxn>
                  <a:cxn ang="0">
                    <a:pos x="0" y="24"/>
                  </a:cxn>
                  <a:cxn ang="0">
                    <a:pos x="0" y="23"/>
                  </a:cxn>
                  <a:cxn ang="0">
                    <a:pos x="26" y="1"/>
                  </a:cxn>
                  <a:cxn ang="0">
                    <a:pos x="31" y="1"/>
                  </a:cxn>
                  <a:cxn ang="0">
                    <a:pos x="40" y="8"/>
                  </a:cxn>
                  <a:cxn ang="0">
                    <a:pos x="40" y="1"/>
                  </a:cxn>
                  <a:cxn ang="0">
                    <a:pos x="41" y="0"/>
                  </a:cxn>
                  <a:cxn ang="0">
                    <a:pos x="48" y="0"/>
                  </a:cxn>
                  <a:cxn ang="0">
                    <a:pos x="49" y="1"/>
                  </a:cxn>
                  <a:cxn ang="0">
                    <a:pos x="49" y="16"/>
                  </a:cxn>
                  <a:cxn ang="0">
                    <a:pos x="57" y="23"/>
                  </a:cxn>
                  <a:cxn ang="0">
                    <a:pos x="57" y="24"/>
                  </a:cxn>
                  <a:cxn ang="0">
                    <a:pos x="55" y="27"/>
                  </a:cxn>
                  <a:cxn ang="0">
                    <a:pos x="49" y="44"/>
                  </a:cxn>
                  <a:cxn ang="0">
                    <a:pos x="47" y="46"/>
                  </a:cxn>
                  <a:cxn ang="0">
                    <a:pos x="33" y="46"/>
                  </a:cxn>
                  <a:cxn ang="0">
                    <a:pos x="33" y="32"/>
                  </a:cxn>
                  <a:cxn ang="0">
                    <a:pos x="24" y="32"/>
                  </a:cxn>
                  <a:cxn ang="0">
                    <a:pos x="24" y="46"/>
                  </a:cxn>
                  <a:cxn ang="0">
                    <a:pos x="10" y="46"/>
                  </a:cxn>
                  <a:cxn ang="0">
                    <a:pos x="8" y="44"/>
                  </a:cxn>
                  <a:cxn ang="0">
                    <a:pos x="8" y="27"/>
                  </a:cxn>
                  <a:cxn ang="0">
                    <a:pos x="8" y="26"/>
                  </a:cxn>
                  <a:cxn ang="0">
                    <a:pos x="28" y="9"/>
                  </a:cxn>
                  <a:cxn ang="0">
                    <a:pos x="49" y="26"/>
                  </a:cxn>
                  <a:cxn ang="0">
                    <a:pos x="49" y="27"/>
                  </a:cxn>
                  <a:cxn ang="0">
                    <a:pos x="49" y="44"/>
                  </a:cxn>
                </a:cxnLst>
                <a:rect l="0" t="0" r="r" b="b"/>
                <a:pathLst>
                  <a:path w="57" h="46">
                    <a:moveTo>
                      <a:pt x="55" y="27"/>
                    </a:moveTo>
                    <a:cubicBezTo>
                      <a:pt x="55" y="27"/>
                      <a:pt x="54" y="27"/>
                      <a:pt x="54" y="27"/>
                    </a:cubicBezTo>
                    <a:cubicBezTo>
                      <a:pt x="54" y="27"/>
                      <a:pt x="54" y="27"/>
                      <a:pt x="54" y="27"/>
                    </a:cubicBezTo>
                    <a:cubicBezTo>
                      <a:pt x="54" y="27"/>
                      <a:pt x="53" y="27"/>
                      <a:pt x="53" y="27"/>
                    </a:cubicBezTo>
                    <a:cubicBezTo>
                      <a:pt x="28" y="6"/>
                      <a:pt x="28" y="6"/>
                      <a:pt x="28" y="6"/>
                    </a:cubicBezTo>
                    <a:cubicBezTo>
                      <a:pt x="4" y="27"/>
                      <a:pt x="4" y="27"/>
                      <a:pt x="4" y="27"/>
                    </a:cubicBezTo>
                    <a:cubicBezTo>
                      <a:pt x="4" y="27"/>
                      <a:pt x="3" y="27"/>
                      <a:pt x="3" y="27"/>
                    </a:cubicBezTo>
                    <a:cubicBezTo>
                      <a:pt x="3" y="27"/>
                      <a:pt x="2" y="27"/>
                      <a:pt x="2" y="27"/>
                    </a:cubicBezTo>
                    <a:cubicBezTo>
                      <a:pt x="0" y="24"/>
                      <a:pt x="0" y="24"/>
                      <a:pt x="0" y="24"/>
                    </a:cubicBezTo>
                    <a:cubicBezTo>
                      <a:pt x="0" y="24"/>
                      <a:pt x="0" y="23"/>
                      <a:pt x="0" y="23"/>
                    </a:cubicBezTo>
                    <a:cubicBezTo>
                      <a:pt x="26" y="1"/>
                      <a:pt x="26" y="1"/>
                      <a:pt x="26" y="1"/>
                    </a:cubicBezTo>
                    <a:cubicBezTo>
                      <a:pt x="27" y="0"/>
                      <a:pt x="30" y="0"/>
                      <a:pt x="31" y="1"/>
                    </a:cubicBezTo>
                    <a:cubicBezTo>
                      <a:pt x="40" y="8"/>
                      <a:pt x="40" y="8"/>
                      <a:pt x="40" y="8"/>
                    </a:cubicBezTo>
                    <a:cubicBezTo>
                      <a:pt x="40" y="1"/>
                      <a:pt x="40" y="1"/>
                      <a:pt x="40" y="1"/>
                    </a:cubicBezTo>
                    <a:cubicBezTo>
                      <a:pt x="40" y="1"/>
                      <a:pt x="40" y="0"/>
                      <a:pt x="41" y="0"/>
                    </a:cubicBezTo>
                    <a:cubicBezTo>
                      <a:pt x="48" y="0"/>
                      <a:pt x="48" y="0"/>
                      <a:pt x="48" y="0"/>
                    </a:cubicBezTo>
                    <a:cubicBezTo>
                      <a:pt x="49" y="0"/>
                      <a:pt x="49" y="1"/>
                      <a:pt x="49" y="1"/>
                    </a:cubicBezTo>
                    <a:cubicBezTo>
                      <a:pt x="49" y="16"/>
                      <a:pt x="49" y="16"/>
                      <a:pt x="49" y="16"/>
                    </a:cubicBezTo>
                    <a:cubicBezTo>
                      <a:pt x="57" y="23"/>
                      <a:pt x="57" y="23"/>
                      <a:pt x="57" y="23"/>
                    </a:cubicBezTo>
                    <a:cubicBezTo>
                      <a:pt x="57" y="23"/>
                      <a:pt x="57" y="24"/>
                      <a:pt x="57" y="24"/>
                    </a:cubicBezTo>
                    <a:lnTo>
                      <a:pt x="55" y="27"/>
                    </a:lnTo>
                    <a:close/>
                    <a:moveTo>
                      <a:pt x="49" y="44"/>
                    </a:moveTo>
                    <a:cubicBezTo>
                      <a:pt x="49" y="45"/>
                      <a:pt x="48" y="46"/>
                      <a:pt x="47" y="46"/>
                    </a:cubicBezTo>
                    <a:cubicBezTo>
                      <a:pt x="33" y="46"/>
                      <a:pt x="33" y="46"/>
                      <a:pt x="33" y="46"/>
                    </a:cubicBezTo>
                    <a:cubicBezTo>
                      <a:pt x="33" y="32"/>
                      <a:pt x="33" y="32"/>
                      <a:pt x="33" y="32"/>
                    </a:cubicBezTo>
                    <a:cubicBezTo>
                      <a:pt x="24" y="32"/>
                      <a:pt x="24" y="32"/>
                      <a:pt x="24" y="32"/>
                    </a:cubicBezTo>
                    <a:cubicBezTo>
                      <a:pt x="24" y="46"/>
                      <a:pt x="24" y="46"/>
                      <a:pt x="24" y="46"/>
                    </a:cubicBezTo>
                    <a:cubicBezTo>
                      <a:pt x="10" y="46"/>
                      <a:pt x="10" y="46"/>
                      <a:pt x="10" y="46"/>
                    </a:cubicBezTo>
                    <a:cubicBezTo>
                      <a:pt x="9" y="46"/>
                      <a:pt x="8" y="45"/>
                      <a:pt x="8" y="44"/>
                    </a:cubicBezTo>
                    <a:cubicBezTo>
                      <a:pt x="8" y="27"/>
                      <a:pt x="8" y="27"/>
                      <a:pt x="8" y="27"/>
                    </a:cubicBezTo>
                    <a:cubicBezTo>
                      <a:pt x="8" y="27"/>
                      <a:pt x="8" y="26"/>
                      <a:pt x="8" y="26"/>
                    </a:cubicBezTo>
                    <a:cubicBezTo>
                      <a:pt x="28" y="9"/>
                      <a:pt x="28" y="9"/>
                      <a:pt x="28" y="9"/>
                    </a:cubicBezTo>
                    <a:cubicBezTo>
                      <a:pt x="49" y="26"/>
                      <a:pt x="49" y="26"/>
                      <a:pt x="49" y="26"/>
                    </a:cubicBezTo>
                    <a:cubicBezTo>
                      <a:pt x="49" y="26"/>
                      <a:pt x="49" y="27"/>
                      <a:pt x="49" y="27"/>
                    </a:cubicBezTo>
                    <a:lnTo>
                      <a:pt x="49" y="44"/>
                    </a:lnTo>
                    <a:close/>
                  </a:path>
                </a:pathLst>
              </a:custGeom>
              <a:solidFill>
                <a:schemeClr val="bg1"/>
              </a:solidFill>
              <a:ln w="9525">
                <a:noFill/>
                <a:round/>
              </a:ln>
            </p:spPr>
            <p:txBody>
              <a:bodyPr anchor="ctr"/>
              <a:lstStyle/>
              <a:p>
                <a:pPr algn="ctr"/>
              </a:p>
            </p:txBody>
          </p:sp>
        </p:grpSp>
      </p:grpSp>
      <p:sp>
        <p:nvSpPr>
          <p:cNvPr id="33" name="Rectangle 24"/>
          <p:cNvSpPr>
            <a:spLocks noChangeArrowheads="1"/>
          </p:cNvSpPr>
          <p:nvPr/>
        </p:nvSpPr>
        <p:spPr bwMode="auto">
          <a:xfrm>
            <a:off x="65280" y="2571807"/>
            <a:ext cx="1254256" cy="220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1200" b="1" dirty="0">
                <a:solidFill>
                  <a:schemeClr val="bg2">
                    <a:lumMod val="25000"/>
                  </a:schemeClr>
                </a:solidFill>
                <a:latin typeface="微软雅黑" panose="020B0503020204020204" pitchFamily="34" charset="-122"/>
                <a:ea typeface="微软雅黑" panose="020B0503020204020204" pitchFamily="34" charset="-122"/>
              </a:rPr>
              <a:t>收集数据</a:t>
            </a:r>
            <a:endParaRPr lang="zh-CN" altLang="en-US" sz="1200" b="1"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34" name="Rectangle 24"/>
          <p:cNvSpPr>
            <a:spLocks noChangeArrowheads="1"/>
          </p:cNvSpPr>
          <p:nvPr/>
        </p:nvSpPr>
        <p:spPr bwMode="auto">
          <a:xfrm>
            <a:off x="1613404" y="2571807"/>
            <a:ext cx="1254256" cy="220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1200" b="1" dirty="0">
                <a:solidFill>
                  <a:schemeClr val="bg2">
                    <a:lumMod val="25000"/>
                  </a:schemeClr>
                </a:solidFill>
                <a:latin typeface="微软雅黑" panose="020B0503020204020204" pitchFamily="34" charset="-122"/>
                <a:ea typeface="微软雅黑" panose="020B0503020204020204" pitchFamily="34" charset="-122"/>
              </a:rPr>
              <a:t>准备数据</a:t>
            </a:r>
            <a:endParaRPr lang="zh-CN" altLang="en-US" sz="1200" b="1"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35" name="Rectangle 24"/>
          <p:cNvSpPr>
            <a:spLocks noChangeArrowheads="1"/>
          </p:cNvSpPr>
          <p:nvPr/>
        </p:nvSpPr>
        <p:spPr bwMode="auto">
          <a:xfrm>
            <a:off x="3104414" y="2571771"/>
            <a:ext cx="1254256" cy="220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1200" b="1" dirty="0">
                <a:solidFill>
                  <a:schemeClr val="bg2">
                    <a:lumMod val="25000"/>
                  </a:schemeClr>
                </a:solidFill>
                <a:latin typeface="微软雅黑" panose="020B0503020204020204" pitchFamily="34" charset="-122"/>
                <a:ea typeface="微软雅黑" panose="020B0503020204020204" pitchFamily="34" charset="-122"/>
              </a:rPr>
              <a:t>分析数据</a:t>
            </a:r>
            <a:endParaRPr lang="zh-CN" altLang="en-US" sz="1200" b="1"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36" name="Rectangle 24"/>
          <p:cNvSpPr>
            <a:spLocks noChangeArrowheads="1"/>
          </p:cNvSpPr>
          <p:nvPr/>
        </p:nvSpPr>
        <p:spPr bwMode="auto">
          <a:xfrm>
            <a:off x="4645805" y="2571771"/>
            <a:ext cx="1254256" cy="220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1200" b="1" dirty="0">
                <a:solidFill>
                  <a:schemeClr val="bg2">
                    <a:lumMod val="25000"/>
                  </a:schemeClr>
                </a:solidFill>
                <a:latin typeface="微软雅黑" panose="020B0503020204020204" pitchFamily="34" charset="-122"/>
                <a:ea typeface="微软雅黑" panose="020B0503020204020204" pitchFamily="34" charset="-122"/>
              </a:rPr>
              <a:t>训练算法</a:t>
            </a:r>
            <a:endParaRPr lang="zh-CN" altLang="en-US" sz="1200" b="1"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37" name="Rectangle 24"/>
          <p:cNvSpPr>
            <a:spLocks noChangeArrowheads="1"/>
          </p:cNvSpPr>
          <p:nvPr/>
        </p:nvSpPr>
        <p:spPr bwMode="auto">
          <a:xfrm>
            <a:off x="6144072" y="2571771"/>
            <a:ext cx="1254256" cy="220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1200" b="1" dirty="0">
                <a:solidFill>
                  <a:schemeClr val="bg2">
                    <a:lumMod val="25000"/>
                  </a:schemeClr>
                </a:solidFill>
                <a:latin typeface="微软雅黑" panose="020B0503020204020204" pitchFamily="34" charset="-122"/>
                <a:ea typeface="微软雅黑" panose="020B0503020204020204" pitchFamily="34" charset="-122"/>
              </a:rPr>
              <a:t>测试算法</a:t>
            </a:r>
            <a:endParaRPr lang="zh-CN" altLang="en-US" sz="1200" b="1"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43" name="矩形 42"/>
          <p:cNvSpPr/>
          <p:nvPr/>
        </p:nvSpPr>
        <p:spPr>
          <a:xfrm>
            <a:off x="3874093" y="290"/>
            <a:ext cx="944880" cy="398780"/>
          </a:xfrm>
          <a:prstGeom prst="rect">
            <a:avLst/>
          </a:prstGeom>
        </p:spPr>
        <p:txBody>
          <a:bodyPr wrap="none">
            <a:spAutoFit/>
            <a:scene3d>
              <a:camera prst="orthographicFront"/>
              <a:lightRig rig="threePt" dir="t"/>
            </a:scene3d>
            <a:sp3d contourW="12700"/>
          </a:bodyPr>
          <a:p>
            <a:pPr algn="ctr"/>
            <a:r>
              <a:rPr lang="zh-CN" altLang="en-US" sz="2000" dirty="0">
                <a:solidFill>
                  <a:schemeClr val="bg2">
                    <a:lumMod val="10000"/>
                  </a:schemeClr>
                </a:solidFill>
                <a:latin typeface="汉仪青云简" panose="00020600040101010101" charset="-122"/>
                <a:ea typeface="汉仪青云简" panose="00020600040101010101" charset="-122"/>
              </a:rPr>
              <a:t>决策树</a:t>
            </a:r>
            <a:endParaRPr lang="zh-CN" altLang="en-US" sz="2000" dirty="0">
              <a:solidFill>
                <a:schemeClr val="bg2">
                  <a:lumMod val="10000"/>
                </a:schemeClr>
              </a:solidFill>
              <a:latin typeface="汉仪青云简" panose="00020600040101010101" charset="-122"/>
              <a:ea typeface="汉仪青云简" panose="00020600040101010101" charset="-122"/>
            </a:endParaRPr>
          </a:p>
        </p:txBody>
      </p:sp>
      <p:pic>
        <p:nvPicPr>
          <p:cNvPr id="38" name="图片 37"/>
          <p:cNvPicPr>
            <a:picLocks noChangeAspect="1"/>
          </p:cNvPicPr>
          <p:nvPr/>
        </p:nvPicPr>
        <p:blipFill>
          <a:blip r:embed="rId2"/>
          <a:stretch>
            <a:fillRect/>
          </a:stretch>
        </p:blipFill>
        <p:spPr>
          <a:xfrm>
            <a:off x="7654290" y="1379220"/>
            <a:ext cx="742950" cy="859790"/>
          </a:xfrm>
          <a:prstGeom prst="rect">
            <a:avLst/>
          </a:prstGeom>
        </p:spPr>
      </p:pic>
      <p:sp>
        <p:nvSpPr>
          <p:cNvPr id="39" name="Rectangle 24"/>
          <p:cNvSpPr>
            <a:spLocks noChangeArrowheads="1"/>
          </p:cNvSpPr>
          <p:nvPr/>
        </p:nvSpPr>
        <p:spPr bwMode="auto">
          <a:xfrm>
            <a:off x="7398197" y="2571771"/>
            <a:ext cx="1254256" cy="220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p>
            <a:pPr algn="ctr">
              <a:lnSpc>
                <a:spcPct val="120000"/>
              </a:lnSpc>
              <a:spcBef>
                <a:spcPts val="300"/>
              </a:spcBef>
            </a:pPr>
            <a:r>
              <a:rPr lang="zh-CN" altLang="en-US" sz="1200" b="1" dirty="0">
                <a:solidFill>
                  <a:schemeClr val="bg2">
                    <a:lumMod val="25000"/>
                  </a:schemeClr>
                </a:solidFill>
                <a:latin typeface="微软雅黑" panose="020B0503020204020204" pitchFamily="34" charset="-122"/>
                <a:ea typeface="微软雅黑" panose="020B0503020204020204" pitchFamily="34" charset="-122"/>
              </a:rPr>
              <a:t>使用算法</a:t>
            </a:r>
            <a:endParaRPr lang="zh-CN" altLang="en-US" sz="1200" b="1"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40" name="文本框 39"/>
          <p:cNvSpPr txBox="1"/>
          <p:nvPr/>
        </p:nvSpPr>
        <p:spPr>
          <a:xfrm>
            <a:off x="295910" y="583565"/>
            <a:ext cx="4173855" cy="460375"/>
          </a:xfrm>
          <a:prstGeom prst="rect">
            <a:avLst/>
          </a:prstGeom>
          <a:noFill/>
        </p:spPr>
        <p:txBody>
          <a:bodyPr wrap="square" rtlCol="0">
            <a:spAutoFit/>
          </a:bodyPr>
          <a:p>
            <a:r>
              <a:rPr lang="zh-CN" altLang="en-US" sz="2400">
                <a:latin typeface="汉仪青云简" panose="00020600040101010101" charset="-122"/>
                <a:ea typeface="汉仪青云简" panose="00020600040101010101" charset="-122"/>
              </a:rPr>
              <a:t>决策树做预测需要以下过程</a:t>
            </a:r>
            <a:endParaRPr lang="zh-CN" altLang="en-US" sz="2400">
              <a:latin typeface="汉仪青云简" panose="00020600040101010101" charset="-122"/>
              <a:ea typeface="汉仪青云简" panose="0002060004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down)">
                                      <p:cBhvr>
                                        <p:cTn id="12" dur="500"/>
                                        <p:tgtEl>
                                          <p:spTgt spid="3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wipe(down)">
                                      <p:cBhvr>
                                        <p:cTn id="17" dur="500"/>
                                        <p:tgtEl>
                                          <p:spTgt spid="3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wipe(down)">
                                      <p:cBhvr>
                                        <p:cTn id="22" dur="500"/>
                                        <p:tgtEl>
                                          <p:spTgt spid="3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wipe(down)">
                                      <p:cBhvr>
                                        <p:cTn id="27" dur="500"/>
                                        <p:tgtEl>
                                          <p:spTgt spid="3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7"/>
                                        </p:tgtEl>
                                        <p:attrNameLst>
                                          <p:attrName>style.visibility</p:attrName>
                                        </p:attrNameLst>
                                      </p:cBhvr>
                                      <p:to>
                                        <p:strVal val="visible"/>
                                      </p:to>
                                    </p:set>
                                    <p:animEffect transition="in" filter="wipe(down)">
                                      <p:cBhvr>
                                        <p:cTn id="32" dur="500"/>
                                        <p:tgtEl>
                                          <p:spTgt spid="37"/>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39"/>
                                        </p:tgtEl>
                                        <p:attrNameLst>
                                          <p:attrName>style.visibility</p:attrName>
                                        </p:attrNameLst>
                                      </p:cBhvr>
                                      <p:to>
                                        <p:strVal val="visible"/>
                                      </p:to>
                                    </p:set>
                                    <p:animEffect transition="in" filter="wipe(down)">
                                      <p:cBhvr>
                                        <p:cTn id="37"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P spid="35" grpId="0"/>
      <p:bldP spid="36" grpId="0"/>
      <p:bldP spid="37" grpId="0"/>
      <p:bldP spid="3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67133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560045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a:off x="3232060" y="1112747"/>
            <a:ext cx="2576558" cy="2512517"/>
            <a:chOff x="2901133" y="897812"/>
            <a:chExt cx="3341735" cy="3258676"/>
          </a:xfrm>
        </p:grpSpPr>
        <p:sp>
          <p:nvSpPr>
            <p:cNvPr id="7" name="正五边形 34"/>
            <p:cNvSpPr/>
            <p:nvPr/>
          </p:nvSpPr>
          <p:spPr>
            <a:xfrm rot="2178223">
              <a:off x="3284584" y="980145"/>
              <a:ext cx="2803481" cy="2733960"/>
            </a:xfrm>
            <a:prstGeom prst="pentagon">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chemeClr val="tx1">
                    <a:lumMod val="85000"/>
                    <a:lumOff val="15000"/>
                  </a:schemeClr>
                </a:solidFill>
                <a:ea typeface="微软雅黑" panose="020B0503020204020204" pitchFamily="34" charset="-122"/>
              </a:endParaRPr>
            </a:p>
          </p:txBody>
        </p:sp>
        <p:grpSp>
          <p:nvGrpSpPr>
            <p:cNvPr id="8" name="组合 7"/>
            <p:cNvGrpSpPr/>
            <p:nvPr/>
          </p:nvGrpSpPr>
          <p:grpSpPr>
            <a:xfrm>
              <a:off x="4201834" y="3414634"/>
              <a:ext cx="741854" cy="741854"/>
              <a:chOff x="5602445" y="4568242"/>
              <a:chExt cx="989139" cy="989139"/>
            </a:xfrm>
          </p:grpSpPr>
          <p:sp>
            <p:nvSpPr>
              <p:cNvPr id="21" name="任意多边形 3"/>
              <p:cNvSpPr/>
              <p:nvPr/>
            </p:nvSpPr>
            <p:spPr>
              <a:xfrm rot="2157230">
                <a:off x="5602445" y="4568242"/>
                <a:ext cx="989139" cy="989139"/>
              </a:xfrm>
              <a:custGeom>
                <a:avLst/>
                <a:gdLst>
                  <a:gd name="connsiteX0" fmla="*/ 0 w 1635124"/>
                  <a:gd name="connsiteY0" fmla="*/ 817562 h 1635124"/>
                  <a:gd name="connsiteX1" fmla="*/ 817562 w 1635124"/>
                  <a:gd name="connsiteY1" fmla="*/ 0 h 1635124"/>
                  <a:gd name="connsiteX2" fmla="*/ 1635124 w 1635124"/>
                  <a:gd name="connsiteY2" fmla="*/ 817562 h 1635124"/>
                  <a:gd name="connsiteX3" fmla="*/ 817562 w 1635124"/>
                  <a:gd name="connsiteY3" fmla="*/ 1635124 h 1635124"/>
                  <a:gd name="connsiteX4" fmla="*/ 0 w 1635124"/>
                  <a:gd name="connsiteY4" fmla="*/ 817562 h 1635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124" h="1635124">
                    <a:moveTo>
                      <a:pt x="0" y="817562"/>
                    </a:moveTo>
                    <a:cubicBezTo>
                      <a:pt x="0" y="366035"/>
                      <a:pt x="366035" y="0"/>
                      <a:pt x="817562" y="0"/>
                    </a:cubicBezTo>
                    <a:cubicBezTo>
                      <a:pt x="1269089" y="0"/>
                      <a:pt x="1635124" y="366035"/>
                      <a:pt x="1635124" y="817562"/>
                    </a:cubicBezTo>
                    <a:cubicBezTo>
                      <a:pt x="1635124" y="1269089"/>
                      <a:pt x="1269089" y="1635124"/>
                      <a:pt x="817562" y="1635124"/>
                    </a:cubicBezTo>
                    <a:cubicBezTo>
                      <a:pt x="366035" y="1635124"/>
                      <a:pt x="0" y="1269089"/>
                      <a:pt x="0" y="817562"/>
                    </a:cubicBez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Century Gothic" pitchFamily="34" charset="0"/>
                </a:endParaRPr>
              </a:p>
            </p:txBody>
          </p:sp>
          <p:sp>
            <p:nvSpPr>
              <p:cNvPr id="22" name="Freeform 11"/>
              <p:cNvSpPr>
                <a:spLocks noEditPoints="1"/>
              </p:cNvSpPr>
              <p:nvPr/>
            </p:nvSpPr>
            <p:spPr bwMode="auto">
              <a:xfrm>
                <a:off x="5792430" y="4801900"/>
                <a:ext cx="607139" cy="499018"/>
              </a:xfrm>
              <a:custGeom>
                <a:avLst/>
                <a:gdLst>
                  <a:gd name="T0" fmla="*/ 221 w 244"/>
                  <a:gd name="T1" fmla="*/ 66 h 200"/>
                  <a:gd name="T2" fmla="*/ 207 w 244"/>
                  <a:gd name="T3" fmla="*/ 80 h 200"/>
                  <a:gd name="T4" fmla="*/ 221 w 244"/>
                  <a:gd name="T5" fmla="*/ 93 h 200"/>
                  <a:gd name="T6" fmla="*/ 235 w 244"/>
                  <a:gd name="T7" fmla="*/ 80 h 200"/>
                  <a:gd name="T8" fmla="*/ 221 w 244"/>
                  <a:gd name="T9" fmla="*/ 66 h 200"/>
                  <a:gd name="T10" fmla="*/ 23 w 244"/>
                  <a:gd name="T11" fmla="*/ 66 h 200"/>
                  <a:gd name="T12" fmla="*/ 9 w 244"/>
                  <a:gd name="T13" fmla="*/ 80 h 200"/>
                  <a:gd name="T14" fmla="*/ 23 w 244"/>
                  <a:gd name="T15" fmla="*/ 93 h 200"/>
                  <a:gd name="T16" fmla="*/ 37 w 244"/>
                  <a:gd name="T17" fmla="*/ 80 h 200"/>
                  <a:gd name="T18" fmla="*/ 23 w 244"/>
                  <a:gd name="T19" fmla="*/ 66 h 200"/>
                  <a:gd name="T20" fmla="*/ 180 w 244"/>
                  <a:gd name="T21" fmla="*/ 41 h 200"/>
                  <a:gd name="T22" fmla="*/ 160 w 244"/>
                  <a:gd name="T23" fmla="*/ 61 h 200"/>
                  <a:gd name="T24" fmla="*/ 180 w 244"/>
                  <a:gd name="T25" fmla="*/ 82 h 200"/>
                  <a:gd name="T26" fmla="*/ 201 w 244"/>
                  <a:gd name="T27" fmla="*/ 61 h 200"/>
                  <a:gd name="T28" fmla="*/ 180 w 244"/>
                  <a:gd name="T29" fmla="*/ 41 h 200"/>
                  <a:gd name="T30" fmla="*/ 244 w 244"/>
                  <a:gd name="T31" fmla="*/ 165 h 200"/>
                  <a:gd name="T32" fmla="*/ 220 w 244"/>
                  <a:gd name="T33" fmla="*/ 165 h 200"/>
                  <a:gd name="T34" fmla="*/ 220 w 244"/>
                  <a:gd name="T35" fmla="*/ 122 h 200"/>
                  <a:gd name="T36" fmla="*/ 215 w 244"/>
                  <a:gd name="T37" fmla="*/ 102 h 200"/>
                  <a:gd name="T38" fmla="*/ 221 w 244"/>
                  <a:gd name="T39" fmla="*/ 101 h 200"/>
                  <a:gd name="T40" fmla="*/ 244 w 244"/>
                  <a:gd name="T41" fmla="*/ 124 h 200"/>
                  <a:gd name="T42" fmla="*/ 244 w 244"/>
                  <a:gd name="T43" fmla="*/ 165 h 200"/>
                  <a:gd name="T44" fmla="*/ 64 w 244"/>
                  <a:gd name="T45" fmla="*/ 41 h 200"/>
                  <a:gd name="T46" fmla="*/ 43 w 244"/>
                  <a:gd name="T47" fmla="*/ 61 h 200"/>
                  <a:gd name="T48" fmla="*/ 64 w 244"/>
                  <a:gd name="T49" fmla="*/ 82 h 200"/>
                  <a:gd name="T50" fmla="*/ 84 w 244"/>
                  <a:gd name="T51" fmla="*/ 61 h 200"/>
                  <a:gd name="T52" fmla="*/ 64 w 244"/>
                  <a:gd name="T53" fmla="*/ 41 h 200"/>
                  <a:gd name="T54" fmla="*/ 23 w 244"/>
                  <a:gd name="T55" fmla="*/ 101 h 200"/>
                  <a:gd name="T56" fmla="*/ 29 w 244"/>
                  <a:gd name="T57" fmla="*/ 102 h 200"/>
                  <a:gd name="T58" fmla="*/ 24 w 244"/>
                  <a:gd name="T59" fmla="*/ 122 h 200"/>
                  <a:gd name="T60" fmla="*/ 24 w 244"/>
                  <a:gd name="T61" fmla="*/ 165 h 200"/>
                  <a:gd name="T62" fmla="*/ 0 w 244"/>
                  <a:gd name="T63" fmla="*/ 165 h 200"/>
                  <a:gd name="T64" fmla="*/ 0 w 244"/>
                  <a:gd name="T65" fmla="*/ 124 h 200"/>
                  <a:gd name="T66" fmla="*/ 23 w 244"/>
                  <a:gd name="T67" fmla="*/ 101 h 200"/>
                  <a:gd name="T68" fmla="*/ 122 w 244"/>
                  <a:gd name="T69" fmla="*/ 0 h 200"/>
                  <a:gd name="T70" fmla="*/ 92 w 244"/>
                  <a:gd name="T71" fmla="*/ 30 h 200"/>
                  <a:gd name="T72" fmla="*/ 122 w 244"/>
                  <a:gd name="T73" fmla="*/ 60 h 200"/>
                  <a:gd name="T74" fmla="*/ 152 w 244"/>
                  <a:gd name="T75" fmla="*/ 30 h 200"/>
                  <a:gd name="T76" fmla="*/ 122 w 244"/>
                  <a:gd name="T77" fmla="*/ 0 h 200"/>
                  <a:gd name="T78" fmla="*/ 213 w 244"/>
                  <a:gd name="T79" fmla="*/ 181 h 200"/>
                  <a:gd name="T80" fmla="*/ 177 w 244"/>
                  <a:gd name="T81" fmla="*/ 181 h 200"/>
                  <a:gd name="T82" fmla="*/ 177 w 244"/>
                  <a:gd name="T83" fmla="*/ 116 h 200"/>
                  <a:gd name="T84" fmla="*/ 171 w 244"/>
                  <a:gd name="T85" fmla="*/ 91 h 200"/>
                  <a:gd name="T86" fmla="*/ 180 w 244"/>
                  <a:gd name="T87" fmla="*/ 90 h 200"/>
                  <a:gd name="T88" fmla="*/ 213 w 244"/>
                  <a:gd name="T89" fmla="*/ 122 h 200"/>
                  <a:gd name="T90" fmla="*/ 213 w 244"/>
                  <a:gd name="T91" fmla="*/ 181 h 200"/>
                  <a:gd name="T92" fmla="*/ 67 w 244"/>
                  <a:gd name="T93" fmla="*/ 116 h 200"/>
                  <a:gd name="T94" fmla="*/ 67 w 244"/>
                  <a:gd name="T95" fmla="*/ 181 h 200"/>
                  <a:gd name="T96" fmla="*/ 31 w 244"/>
                  <a:gd name="T97" fmla="*/ 181 h 200"/>
                  <a:gd name="T98" fmla="*/ 31 w 244"/>
                  <a:gd name="T99" fmla="*/ 122 h 200"/>
                  <a:gd name="T100" fmla="*/ 64 w 244"/>
                  <a:gd name="T101" fmla="*/ 90 h 200"/>
                  <a:gd name="T102" fmla="*/ 73 w 244"/>
                  <a:gd name="T103" fmla="*/ 91 h 200"/>
                  <a:gd name="T104" fmla="*/ 67 w 244"/>
                  <a:gd name="T105" fmla="*/ 116 h 200"/>
                  <a:gd name="T106" fmla="*/ 74 w 244"/>
                  <a:gd name="T107" fmla="*/ 200 h 200"/>
                  <a:gd name="T108" fmla="*/ 170 w 244"/>
                  <a:gd name="T109" fmla="*/ 200 h 200"/>
                  <a:gd name="T110" fmla="*/ 170 w 244"/>
                  <a:gd name="T111" fmla="*/ 116 h 200"/>
                  <a:gd name="T112" fmla="*/ 122 w 244"/>
                  <a:gd name="T113" fmla="*/ 68 h 200"/>
                  <a:gd name="T114" fmla="*/ 74 w 244"/>
                  <a:gd name="T115" fmla="*/ 116 h 200"/>
                  <a:gd name="T116" fmla="*/ 74 w 244"/>
                  <a:gd name="T1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4" h="200">
                    <a:moveTo>
                      <a:pt x="221" y="66"/>
                    </a:moveTo>
                    <a:cubicBezTo>
                      <a:pt x="213" y="66"/>
                      <a:pt x="207" y="72"/>
                      <a:pt x="207" y="80"/>
                    </a:cubicBezTo>
                    <a:cubicBezTo>
                      <a:pt x="207" y="87"/>
                      <a:pt x="213" y="93"/>
                      <a:pt x="221" y="93"/>
                    </a:cubicBezTo>
                    <a:cubicBezTo>
                      <a:pt x="229" y="93"/>
                      <a:pt x="235" y="87"/>
                      <a:pt x="235" y="80"/>
                    </a:cubicBezTo>
                    <a:cubicBezTo>
                      <a:pt x="235" y="72"/>
                      <a:pt x="229" y="66"/>
                      <a:pt x="221" y="66"/>
                    </a:cubicBezTo>
                    <a:close/>
                    <a:moveTo>
                      <a:pt x="23" y="66"/>
                    </a:moveTo>
                    <a:cubicBezTo>
                      <a:pt x="15" y="66"/>
                      <a:pt x="9" y="72"/>
                      <a:pt x="9" y="80"/>
                    </a:cubicBezTo>
                    <a:cubicBezTo>
                      <a:pt x="9" y="87"/>
                      <a:pt x="15" y="93"/>
                      <a:pt x="23" y="93"/>
                    </a:cubicBezTo>
                    <a:cubicBezTo>
                      <a:pt x="31" y="93"/>
                      <a:pt x="37" y="87"/>
                      <a:pt x="37" y="80"/>
                    </a:cubicBezTo>
                    <a:cubicBezTo>
                      <a:pt x="37" y="72"/>
                      <a:pt x="31" y="66"/>
                      <a:pt x="23" y="66"/>
                    </a:cubicBezTo>
                    <a:close/>
                    <a:moveTo>
                      <a:pt x="180" y="41"/>
                    </a:moveTo>
                    <a:cubicBezTo>
                      <a:pt x="169" y="41"/>
                      <a:pt x="160" y="50"/>
                      <a:pt x="160" y="61"/>
                    </a:cubicBezTo>
                    <a:cubicBezTo>
                      <a:pt x="160" y="73"/>
                      <a:pt x="169" y="82"/>
                      <a:pt x="180" y="82"/>
                    </a:cubicBezTo>
                    <a:cubicBezTo>
                      <a:pt x="191" y="82"/>
                      <a:pt x="201" y="73"/>
                      <a:pt x="201" y="61"/>
                    </a:cubicBezTo>
                    <a:cubicBezTo>
                      <a:pt x="201" y="50"/>
                      <a:pt x="191" y="41"/>
                      <a:pt x="180" y="41"/>
                    </a:cubicBezTo>
                    <a:close/>
                    <a:moveTo>
                      <a:pt x="244" y="165"/>
                    </a:moveTo>
                    <a:cubicBezTo>
                      <a:pt x="220" y="165"/>
                      <a:pt x="220" y="165"/>
                      <a:pt x="220" y="165"/>
                    </a:cubicBezTo>
                    <a:cubicBezTo>
                      <a:pt x="220" y="122"/>
                      <a:pt x="220" y="122"/>
                      <a:pt x="220" y="122"/>
                    </a:cubicBezTo>
                    <a:cubicBezTo>
                      <a:pt x="220" y="115"/>
                      <a:pt x="218" y="108"/>
                      <a:pt x="215" y="102"/>
                    </a:cubicBezTo>
                    <a:cubicBezTo>
                      <a:pt x="217" y="102"/>
                      <a:pt x="219" y="101"/>
                      <a:pt x="221" y="101"/>
                    </a:cubicBezTo>
                    <a:cubicBezTo>
                      <a:pt x="234" y="101"/>
                      <a:pt x="244" y="111"/>
                      <a:pt x="244" y="124"/>
                    </a:cubicBezTo>
                    <a:lnTo>
                      <a:pt x="244" y="165"/>
                    </a:lnTo>
                    <a:close/>
                    <a:moveTo>
                      <a:pt x="64" y="41"/>
                    </a:moveTo>
                    <a:cubicBezTo>
                      <a:pt x="53" y="41"/>
                      <a:pt x="43" y="50"/>
                      <a:pt x="43" y="61"/>
                    </a:cubicBezTo>
                    <a:cubicBezTo>
                      <a:pt x="43" y="73"/>
                      <a:pt x="53" y="82"/>
                      <a:pt x="64" y="82"/>
                    </a:cubicBezTo>
                    <a:cubicBezTo>
                      <a:pt x="75" y="82"/>
                      <a:pt x="84" y="73"/>
                      <a:pt x="84" y="61"/>
                    </a:cubicBezTo>
                    <a:cubicBezTo>
                      <a:pt x="84" y="50"/>
                      <a:pt x="75" y="41"/>
                      <a:pt x="64" y="41"/>
                    </a:cubicBezTo>
                    <a:close/>
                    <a:moveTo>
                      <a:pt x="23" y="101"/>
                    </a:moveTo>
                    <a:cubicBezTo>
                      <a:pt x="25" y="101"/>
                      <a:pt x="27" y="102"/>
                      <a:pt x="29" y="102"/>
                    </a:cubicBezTo>
                    <a:cubicBezTo>
                      <a:pt x="26" y="108"/>
                      <a:pt x="24" y="115"/>
                      <a:pt x="24" y="122"/>
                    </a:cubicBezTo>
                    <a:cubicBezTo>
                      <a:pt x="24" y="165"/>
                      <a:pt x="24" y="165"/>
                      <a:pt x="24" y="165"/>
                    </a:cubicBezTo>
                    <a:cubicBezTo>
                      <a:pt x="0" y="165"/>
                      <a:pt x="0" y="165"/>
                      <a:pt x="0" y="165"/>
                    </a:cubicBezTo>
                    <a:cubicBezTo>
                      <a:pt x="0" y="124"/>
                      <a:pt x="0" y="124"/>
                      <a:pt x="0" y="124"/>
                    </a:cubicBezTo>
                    <a:cubicBezTo>
                      <a:pt x="0" y="111"/>
                      <a:pt x="10" y="101"/>
                      <a:pt x="23" y="101"/>
                    </a:cubicBezTo>
                    <a:close/>
                    <a:moveTo>
                      <a:pt x="122" y="0"/>
                    </a:moveTo>
                    <a:cubicBezTo>
                      <a:pt x="105" y="0"/>
                      <a:pt x="92" y="13"/>
                      <a:pt x="92" y="30"/>
                    </a:cubicBezTo>
                    <a:cubicBezTo>
                      <a:pt x="92" y="47"/>
                      <a:pt x="105" y="60"/>
                      <a:pt x="122" y="60"/>
                    </a:cubicBezTo>
                    <a:cubicBezTo>
                      <a:pt x="139" y="60"/>
                      <a:pt x="152" y="47"/>
                      <a:pt x="152" y="30"/>
                    </a:cubicBezTo>
                    <a:cubicBezTo>
                      <a:pt x="152" y="13"/>
                      <a:pt x="139" y="0"/>
                      <a:pt x="122" y="0"/>
                    </a:cubicBezTo>
                    <a:close/>
                    <a:moveTo>
                      <a:pt x="213" y="181"/>
                    </a:moveTo>
                    <a:cubicBezTo>
                      <a:pt x="177" y="181"/>
                      <a:pt x="177" y="181"/>
                      <a:pt x="177" y="181"/>
                    </a:cubicBezTo>
                    <a:cubicBezTo>
                      <a:pt x="177" y="116"/>
                      <a:pt x="177" y="116"/>
                      <a:pt x="177" y="116"/>
                    </a:cubicBezTo>
                    <a:cubicBezTo>
                      <a:pt x="177" y="107"/>
                      <a:pt x="175" y="99"/>
                      <a:pt x="171" y="91"/>
                    </a:cubicBezTo>
                    <a:cubicBezTo>
                      <a:pt x="174" y="90"/>
                      <a:pt x="177" y="90"/>
                      <a:pt x="180" y="90"/>
                    </a:cubicBezTo>
                    <a:cubicBezTo>
                      <a:pt x="198" y="90"/>
                      <a:pt x="213" y="104"/>
                      <a:pt x="213" y="122"/>
                    </a:cubicBezTo>
                    <a:lnTo>
                      <a:pt x="213" y="181"/>
                    </a:lnTo>
                    <a:close/>
                    <a:moveTo>
                      <a:pt x="67" y="116"/>
                    </a:moveTo>
                    <a:cubicBezTo>
                      <a:pt x="67" y="181"/>
                      <a:pt x="67" y="181"/>
                      <a:pt x="67" y="181"/>
                    </a:cubicBezTo>
                    <a:cubicBezTo>
                      <a:pt x="31" y="181"/>
                      <a:pt x="31" y="181"/>
                      <a:pt x="31" y="181"/>
                    </a:cubicBezTo>
                    <a:cubicBezTo>
                      <a:pt x="31" y="122"/>
                      <a:pt x="31" y="122"/>
                      <a:pt x="31" y="122"/>
                    </a:cubicBezTo>
                    <a:cubicBezTo>
                      <a:pt x="31" y="104"/>
                      <a:pt x="46" y="90"/>
                      <a:pt x="64" y="90"/>
                    </a:cubicBezTo>
                    <a:cubicBezTo>
                      <a:pt x="67" y="90"/>
                      <a:pt x="70" y="90"/>
                      <a:pt x="73" y="91"/>
                    </a:cubicBezTo>
                    <a:cubicBezTo>
                      <a:pt x="69" y="99"/>
                      <a:pt x="67" y="107"/>
                      <a:pt x="67" y="116"/>
                    </a:cubicBezTo>
                    <a:close/>
                    <a:moveTo>
                      <a:pt x="74" y="200"/>
                    </a:moveTo>
                    <a:cubicBezTo>
                      <a:pt x="170" y="200"/>
                      <a:pt x="170" y="200"/>
                      <a:pt x="170" y="200"/>
                    </a:cubicBezTo>
                    <a:cubicBezTo>
                      <a:pt x="170" y="116"/>
                      <a:pt x="170" y="116"/>
                      <a:pt x="170" y="116"/>
                    </a:cubicBezTo>
                    <a:cubicBezTo>
                      <a:pt x="170" y="90"/>
                      <a:pt x="148" y="68"/>
                      <a:pt x="122" y="68"/>
                    </a:cubicBezTo>
                    <a:cubicBezTo>
                      <a:pt x="96" y="68"/>
                      <a:pt x="74" y="90"/>
                      <a:pt x="74" y="116"/>
                    </a:cubicBezTo>
                    <a:lnTo>
                      <a:pt x="74" y="20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endParaRPr lang="zh-CN" altLang="en-US">
                  <a:solidFill>
                    <a:schemeClr val="tx1">
                      <a:lumMod val="85000"/>
                      <a:lumOff val="15000"/>
                    </a:schemeClr>
                  </a:solidFill>
                  <a:ea typeface="微软雅黑" panose="020B0503020204020204" pitchFamily="34" charset="-122"/>
                </a:endParaRPr>
              </a:p>
            </p:txBody>
          </p:sp>
        </p:grpSp>
        <p:grpSp>
          <p:nvGrpSpPr>
            <p:cNvPr id="9" name="组合 8"/>
            <p:cNvGrpSpPr/>
            <p:nvPr/>
          </p:nvGrpSpPr>
          <p:grpSpPr>
            <a:xfrm>
              <a:off x="5051440" y="924426"/>
              <a:ext cx="741854" cy="741854"/>
              <a:chOff x="6735252" y="1247964"/>
              <a:chExt cx="989139" cy="989139"/>
            </a:xfrm>
          </p:grpSpPr>
          <p:sp>
            <p:nvSpPr>
              <p:cNvPr id="19" name="任意多边形 1"/>
              <p:cNvSpPr/>
              <p:nvPr/>
            </p:nvSpPr>
            <p:spPr>
              <a:xfrm rot="2157230">
                <a:off x="6735252" y="1247964"/>
                <a:ext cx="989139" cy="989139"/>
              </a:xfrm>
              <a:custGeom>
                <a:avLst/>
                <a:gdLst>
                  <a:gd name="connsiteX0" fmla="*/ 0 w 1635124"/>
                  <a:gd name="connsiteY0" fmla="*/ 817562 h 1635124"/>
                  <a:gd name="connsiteX1" fmla="*/ 817562 w 1635124"/>
                  <a:gd name="connsiteY1" fmla="*/ 0 h 1635124"/>
                  <a:gd name="connsiteX2" fmla="*/ 1635124 w 1635124"/>
                  <a:gd name="connsiteY2" fmla="*/ 817562 h 1635124"/>
                  <a:gd name="connsiteX3" fmla="*/ 817562 w 1635124"/>
                  <a:gd name="connsiteY3" fmla="*/ 1635124 h 1635124"/>
                  <a:gd name="connsiteX4" fmla="*/ 0 w 1635124"/>
                  <a:gd name="connsiteY4" fmla="*/ 817562 h 1635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124" h="1635124">
                    <a:moveTo>
                      <a:pt x="0" y="817562"/>
                    </a:moveTo>
                    <a:cubicBezTo>
                      <a:pt x="0" y="366035"/>
                      <a:pt x="366035" y="0"/>
                      <a:pt x="817562" y="0"/>
                    </a:cubicBezTo>
                    <a:cubicBezTo>
                      <a:pt x="1269089" y="0"/>
                      <a:pt x="1635124" y="366035"/>
                      <a:pt x="1635124" y="817562"/>
                    </a:cubicBezTo>
                    <a:cubicBezTo>
                      <a:pt x="1635124" y="1269089"/>
                      <a:pt x="1269089" y="1635124"/>
                      <a:pt x="817562" y="1635124"/>
                    </a:cubicBezTo>
                    <a:cubicBezTo>
                      <a:pt x="366035" y="1635124"/>
                      <a:pt x="0" y="1269089"/>
                      <a:pt x="0" y="817562"/>
                    </a:cubicBez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Century Gothic" pitchFamily="34" charset="0"/>
                </a:endParaRPr>
              </a:p>
            </p:txBody>
          </p:sp>
          <p:sp>
            <p:nvSpPr>
              <p:cNvPr id="20" name="KSO_Shape"/>
              <p:cNvSpPr/>
              <p:nvPr/>
            </p:nvSpPr>
            <p:spPr bwMode="auto">
              <a:xfrm>
                <a:off x="7006201" y="1484112"/>
                <a:ext cx="447240" cy="512106"/>
              </a:xfrm>
              <a:custGeom>
                <a:avLst/>
                <a:gdLst>
                  <a:gd name="T0" fmla="*/ 2809875 w 4627563"/>
                  <a:gd name="T1" fmla="*/ 4811712 h 5299074"/>
                  <a:gd name="T2" fmla="*/ 2745224 w 4627563"/>
                  <a:gd name="T3" fmla="*/ 4870449 h 5299074"/>
                  <a:gd name="T4" fmla="*/ 2693583 w 4627563"/>
                  <a:gd name="T5" fmla="*/ 4799805 h 5299074"/>
                  <a:gd name="T6" fmla="*/ 3054173 w 4627563"/>
                  <a:gd name="T7" fmla="*/ 4245768 h 5299074"/>
                  <a:gd name="T8" fmla="*/ 3143251 w 4627563"/>
                  <a:gd name="T9" fmla="*/ 4339034 h 5299074"/>
                  <a:gd name="T10" fmla="*/ 3063717 w 4627563"/>
                  <a:gd name="T11" fmla="*/ 4441428 h 5299074"/>
                  <a:gd name="T12" fmla="*/ 2956345 w 4627563"/>
                  <a:gd name="T13" fmla="*/ 4391421 h 5299074"/>
                  <a:gd name="T14" fmla="*/ 2973843 w 4627563"/>
                  <a:gd name="T15" fmla="*/ 4273946 h 5299074"/>
                  <a:gd name="T16" fmla="*/ 3313113 w 4627563"/>
                  <a:gd name="T17" fmla="*/ 3781821 h 5299074"/>
                  <a:gd name="T18" fmla="*/ 3390107 w 4627563"/>
                  <a:gd name="T19" fmla="*/ 3842543 h 5299074"/>
                  <a:gd name="T20" fmla="*/ 3397647 w 4627563"/>
                  <a:gd name="T21" fmla="*/ 3943746 h 5299074"/>
                  <a:gd name="T22" fmla="*/ 3329782 w 4627563"/>
                  <a:gd name="T23" fmla="*/ 4014787 h 5299074"/>
                  <a:gd name="T24" fmla="*/ 3228578 w 4627563"/>
                  <a:gd name="T25" fmla="*/ 4012009 h 5299074"/>
                  <a:gd name="T26" fmla="*/ 3164681 w 4627563"/>
                  <a:gd name="T27" fmla="*/ 3937793 h 5299074"/>
                  <a:gd name="T28" fmla="*/ 3176984 w 4627563"/>
                  <a:gd name="T29" fmla="*/ 3837781 h 5299074"/>
                  <a:gd name="T30" fmla="*/ 3257153 w 4627563"/>
                  <a:gd name="T31" fmla="*/ 3780631 h 5299074"/>
                  <a:gd name="T32" fmla="*/ 2749233 w 4627563"/>
                  <a:gd name="T33" fmla="*/ 3662481 h 5299074"/>
                  <a:gd name="T34" fmla="*/ 2837260 w 4627563"/>
                  <a:gd name="T35" fmla="*/ 3818473 h 5299074"/>
                  <a:gd name="T36" fmla="*/ 2780558 w 4627563"/>
                  <a:gd name="T37" fmla="*/ 3991178 h 5299074"/>
                  <a:gd name="T38" fmla="*/ 2616002 w 4627563"/>
                  <a:gd name="T39" fmla="*/ 4064000 h 5299074"/>
                  <a:gd name="T40" fmla="*/ 2451446 w 4627563"/>
                  <a:gd name="T41" fmla="*/ 3991178 h 5299074"/>
                  <a:gd name="T42" fmla="*/ 2395140 w 4627563"/>
                  <a:gd name="T43" fmla="*/ 3818473 h 5299074"/>
                  <a:gd name="T44" fmla="*/ 2483167 w 4627563"/>
                  <a:gd name="T45" fmla="*/ 3662481 h 5299074"/>
                  <a:gd name="T46" fmla="*/ 2204869 w 4627563"/>
                  <a:gd name="T47" fmla="*/ 3415897 h 5299074"/>
                  <a:gd name="T48" fmla="*/ 2282395 w 4627563"/>
                  <a:gd name="T49" fmla="*/ 3464853 h 5299074"/>
                  <a:gd name="T50" fmla="*/ 2298297 w 4627563"/>
                  <a:gd name="T51" fmla="*/ 3556447 h 5299074"/>
                  <a:gd name="T52" fmla="*/ 2241843 w 4627563"/>
                  <a:gd name="T53" fmla="*/ 3627907 h 5299074"/>
                  <a:gd name="T54" fmla="*/ 2148415 w 4627563"/>
                  <a:gd name="T55" fmla="*/ 3634619 h 5299074"/>
                  <a:gd name="T56" fmla="*/ 2082419 w 4627563"/>
                  <a:gd name="T57" fmla="*/ 3572634 h 5299074"/>
                  <a:gd name="T58" fmla="*/ 2084805 w 4627563"/>
                  <a:gd name="T59" fmla="*/ 3479065 h 5299074"/>
                  <a:gd name="T60" fmla="*/ 2153583 w 4627563"/>
                  <a:gd name="T61" fmla="*/ 3419845 h 5299074"/>
                  <a:gd name="T62" fmla="*/ 2956426 w 4627563"/>
                  <a:gd name="T63" fmla="*/ 3238079 h 5299074"/>
                  <a:gd name="T64" fmla="*/ 3038085 w 4627563"/>
                  <a:gd name="T65" fmla="*/ 3342332 h 5299074"/>
                  <a:gd name="T66" fmla="*/ 3015093 w 4627563"/>
                  <a:gd name="T67" fmla="*/ 3476712 h 5299074"/>
                  <a:gd name="T68" fmla="*/ 2902515 w 4627563"/>
                  <a:gd name="T69" fmla="*/ 3548065 h 5299074"/>
                  <a:gd name="T70" fmla="*/ 2771703 w 4627563"/>
                  <a:gd name="T71" fmla="*/ 3511992 h 5299074"/>
                  <a:gd name="T72" fmla="*/ 2711450 w 4627563"/>
                  <a:gd name="T73" fmla="*/ 3392675 h 5299074"/>
                  <a:gd name="T74" fmla="*/ 2760207 w 4627563"/>
                  <a:gd name="T75" fmla="*/ 3266620 h 5299074"/>
                  <a:gd name="T76" fmla="*/ 1341242 w 4627563"/>
                  <a:gd name="T77" fmla="*/ 3000374 h 5299074"/>
                  <a:gd name="T78" fmla="*/ 403620 w 4627563"/>
                  <a:gd name="T79" fmla="*/ 4688870 h 5299074"/>
                  <a:gd name="T80" fmla="*/ 498850 w 4627563"/>
                  <a:gd name="T81" fmla="*/ 4903704 h 5299074"/>
                  <a:gd name="T82" fmla="*/ 4005310 w 4627563"/>
                  <a:gd name="T83" fmla="*/ 5016085 h 5299074"/>
                  <a:gd name="T84" fmla="*/ 4184661 w 4627563"/>
                  <a:gd name="T85" fmla="*/ 4815944 h 5299074"/>
                  <a:gd name="T86" fmla="*/ 4235053 w 4627563"/>
                  <a:gd name="T87" fmla="*/ 4552265 h 5299074"/>
                  <a:gd name="T88" fmla="*/ 3271841 w 4627563"/>
                  <a:gd name="T89" fmla="*/ 3015685 h 5299074"/>
                  <a:gd name="T90" fmla="*/ 2892903 w 4627563"/>
                  <a:gd name="T91" fmla="*/ 3076933 h 5299074"/>
                  <a:gd name="T92" fmla="*/ 1694982 w 4627563"/>
                  <a:gd name="T93" fmla="*/ 3074149 h 5299074"/>
                  <a:gd name="T94" fmla="*/ 1349374 w 4627563"/>
                  <a:gd name="T95" fmla="*/ 3013299 h 5299074"/>
                  <a:gd name="T96" fmla="*/ 2995870 w 4627563"/>
                  <a:gd name="T97" fmla="*/ 46427 h 5299074"/>
                  <a:gd name="T98" fmla="*/ 3112958 w 4627563"/>
                  <a:gd name="T99" fmla="*/ 207534 h 5299074"/>
                  <a:gd name="T100" fmla="*/ 3105417 w 4627563"/>
                  <a:gd name="T101" fmla="*/ 379356 h 5299074"/>
                  <a:gd name="T102" fmla="*/ 4604543 w 4627563"/>
                  <a:gd name="T103" fmla="*/ 4495920 h 5299074"/>
                  <a:gd name="T104" fmla="*/ 4621213 w 4627563"/>
                  <a:gd name="T105" fmla="*/ 4792341 h 5299074"/>
                  <a:gd name="T106" fmla="*/ 4525161 w 4627563"/>
                  <a:gd name="T107" fmla="*/ 5066144 h 5299074"/>
                  <a:gd name="T108" fmla="*/ 4255659 w 4627563"/>
                  <a:gd name="T109" fmla="*/ 5299074 h 5299074"/>
                  <a:gd name="T110" fmla="*/ 113119 w 4627563"/>
                  <a:gd name="T111" fmla="*/ 5082016 h 5299074"/>
                  <a:gd name="T112" fmla="*/ 8335 w 4627563"/>
                  <a:gd name="T113" fmla="*/ 4807817 h 5299074"/>
                  <a:gd name="T114" fmla="*/ 20640 w 4627563"/>
                  <a:gd name="T115" fmla="*/ 4504649 h 5299074"/>
                  <a:gd name="T116" fmla="*/ 1525322 w 4627563"/>
                  <a:gd name="T117" fmla="*/ 390466 h 5299074"/>
                  <a:gd name="T118" fmla="*/ 1512224 w 4627563"/>
                  <a:gd name="T119" fmla="*/ 217058 h 5299074"/>
                  <a:gd name="T120" fmla="*/ 1623358 w 4627563"/>
                  <a:gd name="T121" fmla="*/ 52776 h 5299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627563" h="5299074">
                    <a:moveTo>
                      <a:pt x="2751137" y="4752974"/>
                    </a:moveTo>
                    <a:lnTo>
                      <a:pt x="2757445" y="4753371"/>
                    </a:lnTo>
                    <a:lnTo>
                      <a:pt x="2762964" y="4754165"/>
                    </a:lnTo>
                    <a:lnTo>
                      <a:pt x="2768483" y="4755355"/>
                    </a:lnTo>
                    <a:lnTo>
                      <a:pt x="2774002" y="4757340"/>
                    </a:lnTo>
                    <a:lnTo>
                      <a:pt x="2779127" y="4760118"/>
                    </a:lnTo>
                    <a:lnTo>
                      <a:pt x="2783857" y="4762896"/>
                    </a:lnTo>
                    <a:lnTo>
                      <a:pt x="2788193" y="4766071"/>
                    </a:lnTo>
                    <a:lnTo>
                      <a:pt x="2792530" y="4770040"/>
                    </a:lnTo>
                    <a:lnTo>
                      <a:pt x="2796472" y="4774009"/>
                    </a:lnTo>
                    <a:lnTo>
                      <a:pt x="2800020" y="4778771"/>
                    </a:lnTo>
                    <a:lnTo>
                      <a:pt x="2802779" y="4783534"/>
                    </a:lnTo>
                    <a:lnTo>
                      <a:pt x="2805144" y="4788693"/>
                    </a:lnTo>
                    <a:lnTo>
                      <a:pt x="2807116" y="4793852"/>
                    </a:lnTo>
                    <a:lnTo>
                      <a:pt x="2808298" y="4799805"/>
                    </a:lnTo>
                    <a:lnTo>
                      <a:pt x="2809481" y="4805759"/>
                    </a:lnTo>
                    <a:lnTo>
                      <a:pt x="2809875" y="4811712"/>
                    </a:lnTo>
                    <a:lnTo>
                      <a:pt x="2809481" y="4817665"/>
                    </a:lnTo>
                    <a:lnTo>
                      <a:pt x="2808298" y="4823618"/>
                    </a:lnTo>
                    <a:lnTo>
                      <a:pt x="2807116" y="4829174"/>
                    </a:lnTo>
                    <a:lnTo>
                      <a:pt x="2805144" y="4834730"/>
                    </a:lnTo>
                    <a:lnTo>
                      <a:pt x="2802779" y="4839890"/>
                    </a:lnTo>
                    <a:lnTo>
                      <a:pt x="2800020" y="4844652"/>
                    </a:lnTo>
                    <a:lnTo>
                      <a:pt x="2796472" y="4849415"/>
                    </a:lnTo>
                    <a:lnTo>
                      <a:pt x="2792530" y="4853384"/>
                    </a:lnTo>
                    <a:lnTo>
                      <a:pt x="2788193" y="4857352"/>
                    </a:lnTo>
                    <a:lnTo>
                      <a:pt x="2783857" y="4860527"/>
                    </a:lnTo>
                    <a:lnTo>
                      <a:pt x="2779127" y="4863305"/>
                    </a:lnTo>
                    <a:lnTo>
                      <a:pt x="2774002" y="4866084"/>
                    </a:lnTo>
                    <a:lnTo>
                      <a:pt x="2768483" y="4868068"/>
                    </a:lnTo>
                    <a:lnTo>
                      <a:pt x="2762964" y="4869655"/>
                    </a:lnTo>
                    <a:lnTo>
                      <a:pt x="2757445" y="4870449"/>
                    </a:lnTo>
                    <a:lnTo>
                      <a:pt x="2751137" y="4870449"/>
                    </a:lnTo>
                    <a:lnTo>
                      <a:pt x="2745224" y="4870449"/>
                    </a:lnTo>
                    <a:lnTo>
                      <a:pt x="2739705" y="4869655"/>
                    </a:lnTo>
                    <a:lnTo>
                      <a:pt x="2733792" y="4868068"/>
                    </a:lnTo>
                    <a:lnTo>
                      <a:pt x="2728273" y="4866084"/>
                    </a:lnTo>
                    <a:lnTo>
                      <a:pt x="2723543" y="4863305"/>
                    </a:lnTo>
                    <a:lnTo>
                      <a:pt x="2718418" y="4860527"/>
                    </a:lnTo>
                    <a:lnTo>
                      <a:pt x="2714082" y="4857352"/>
                    </a:lnTo>
                    <a:lnTo>
                      <a:pt x="2709745" y="4853384"/>
                    </a:lnTo>
                    <a:lnTo>
                      <a:pt x="2706197" y="4849415"/>
                    </a:lnTo>
                    <a:lnTo>
                      <a:pt x="2702649" y="4844652"/>
                    </a:lnTo>
                    <a:lnTo>
                      <a:pt x="2699890" y="4839890"/>
                    </a:lnTo>
                    <a:lnTo>
                      <a:pt x="2697525" y="4834730"/>
                    </a:lnTo>
                    <a:lnTo>
                      <a:pt x="2695554" y="4829174"/>
                    </a:lnTo>
                    <a:lnTo>
                      <a:pt x="2693583" y="4823618"/>
                    </a:lnTo>
                    <a:lnTo>
                      <a:pt x="2692794" y="4817665"/>
                    </a:lnTo>
                    <a:lnTo>
                      <a:pt x="2692400" y="4811712"/>
                    </a:lnTo>
                    <a:lnTo>
                      <a:pt x="2692794" y="4805759"/>
                    </a:lnTo>
                    <a:lnTo>
                      <a:pt x="2693583" y="4799805"/>
                    </a:lnTo>
                    <a:lnTo>
                      <a:pt x="2695554" y="4793852"/>
                    </a:lnTo>
                    <a:lnTo>
                      <a:pt x="2697525" y="4788693"/>
                    </a:lnTo>
                    <a:lnTo>
                      <a:pt x="2699890" y="4783534"/>
                    </a:lnTo>
                    <a:lnTo>
                      <a:pt x="2702649" y="4778771"/>
                    </a:lnTo>
                    <a:lnTo>
                      <a:pt x="2706197" y="4774009"/>
                    </a:lnTo>
                    <a:lnTo>
                      <a:pt x="2709745" y="4770040"/>
                    </a:lnTo>
                    <a:lnTo>
                      <a:pt x="2714082" y="4766071"/>
                    </a:lnTo>
                    <a:lnTo>
                      <a:pt x="2718418" y="4762896"/>
                    </a:lnTo>
                    <a:lnTo>
                      <a:pt x="2723543" y="4760118"/>
                    </a:lnTo>
                    <a:lnTo>
                      <a:pt x="2728273" y="4757340"/>
                    </a:lnTo>
                    <a:lnTo>
                      <a:pt x="2733792" y="4755355"/>
                    </a:lnTo>
                    <a:lnTo>
                      <a:pt x="2739705" y="4754165"/>
                    </a:lnTo>
                    <a:lnTo>
                      <a:pt x="2745224" y="4753371"/>
                    </a:lnTo>
                    <a:lnTo>
                      <a:pt x="2751137" y="4752974"/>
                    </a:lnTo>
                    <a:close/>
                    <a:moveTo>
                      <a:pt x="3043833" y="4244974"/>
                    </a:moveTo>
                    <a:lnTo>
                      <a:pt x="3049401" y="4245371"/>
                    </a:lnTo>
                    <a:lnTo>
                      <a:pt x="3054173" y="4245768"/>
                    </a:lnTo>
                    <a:lnTo>
                      <a:pt x="3059342" y="4246165"/>
                    </a:lnTo>
                    <a:lnTo>
                      <a:pt x="3063717" y="4246959"/>
                    </a:lnTo>
                    <a:lnTo>
                      <a:pt x="3073261" y="4249340"/>
                    </a:lnTo>
                    <a:lnTo>
                      <a:pt x="3082407" y="4252912"/>
                    </a:lnTo>
                    <a:lnTo>
                      <a:pt x="3091156" y="4256881"/>
                    </a:lnTo>
                    <a:lnTo>
                      <a:pt x="3099507" y="4262040"/>
                    </a:lnTo>
                    <a:lnTo>
                      <a:pt x="3107063" y="4267596"/>
                    </a:lnTo>
                    <a:lnTo>
                      <a:pt x="3114221" y="4273946"/>
                    </a:lnTo>
                    <a:lnTo>
                      <a:pt x="3120584" y="4281090"/>
                    </a:lnTo>
                    <a:lnTo>
                      <a:pt x="3126151" y="4289027"/>
                    </a:lnTo>
                    <a:lnTo>
                      <a:pt x="3131321" y="4296568"/>
                    </a:lnTo>
                    <a:lnTo>
                      <a:pt x="3135298" y="4305299"/>
                    </a:lnTo>
                    <a:lnTo>
                      <a:pt x="3138877" y="4314824"/>
                    </a:lnTo>
                    <a:lnTo>
                      <a:pt x="3141263" y="4324349"/>
                    </a:lnTo>
                    <a:lnTo>
                      <a:pt x="3142058" y="4329112"/>
                    </a:lnTo>
                    <a:lnTo>
                      <a:pt x="3142853" y="4334271"/>
                    </a:lnTo>
                    <a:lnTo>
                      <a:pt x="3143251" y="4339034"/>
                    </a:lnTo>
                    <a:lnTo>
                      <a:pt x="3143251" y="4344193"/>
                    </a:lnTo>
                    <a:lnTo>
                      <a:pt x="3143251" y="4348956"/>
                    </a:lnTo>
                    <a:lnTo>
                      <a:pt x="3142853" y="4354115"/>
                    </a:lnTo>
                    <a:lnTo>
                      <a:pt x="3142058" y="4359275"/>
                    </a:lnTo>
                    <a:lnTo>
                      <a:pt x="3141263" y="4364037"/>
                    </a:lnTo>
                    <a:lnTo>
                      <a:pt x="3138877" y="4373562"/>
                    </a:lnTo>
                    <a:lnTo>
                      <a:pt x="3135298" y="4382690"/>
                    </a:lnTo>
                    <a:lnTo>
                      <a:pt x="3131321" y="4391421"/>
                    </a:lnTo>
                    <a:lnTo>
                      <a:pt x="3126151" y="4399359"/>
                    </a:lnTo>
                    <a:lnTo>
                      <a:pt x="3120584" y="4407297"/>
                    </a:lnTo>
                    <a:lnTo>
                      <a:pt x="3114221" y="4414440"/>
                    </a:lnTo>
                    <a:lnTo>
                      <a:pt x="3107063" y="4420393"/>
                    </a:lnTo>
                    <a:lnTo>
                      <a:pt x="3099507" y="4426347"/>
                    </a:lnTo>
                    <a:lnTo>
                      <a:pt x="3091156" y="4431506"/>
                    </a:lnTo>
                    <a:lnTo>
                      <a:pt x="3082407" y="4435475"/>
                    </a:lnTo>
                    <a:lnTo>
                      <a:pt x="3073261" y="4438650"/>
                    </a:lnTo>
                    <a:lnTo>
                      <a:pt x="3063717" y="4441428"/>
                    </a:lnTo>
                    <a:lnTo>
                      <a:pt x="3059342" y="4442222"/>
                    </a:lnTo>
                    <a:lnTo>
                      <a:pt x="3054173" y="4442618"/>
                    </a:lnTo>
                    <a:lnTo>
                      <a:pt x="3049401" y="4443015"/>
                    </a:lnTo>
                    <a:lnTo>
                      <a:pt x="3043833" y="4443412"/>
                    </a:lnTo>
                    <a:lnTo>
                      <a:pt x="3038663" y="4443015"/>
                    </a:lnTo>
                    <a:lnTo>
                      <a:pt x="3033891" y="4442618"/>
                    </a:lnTo>
                    <a:lnTo>
                      <a:pt x="3028722" y="4442222"/>
                    </a:lnTo>
                    <a:lnTo>
                      <a:pt x="3023950" y="4441428"/>
                    </a:lnTo>
                    <a:lnTo>
                      <a:pt x="3014405" y="4438650"/>
                    </a:lnTo>
                    <a:lnTo>
                      <a:pt x="3005259" y="4435475"/>
                    </a:lnTo>
                    <a:lnTo>
                      <a:pt x="2996908" y="4431506"/>
                    </a:lnTo>
                    <a:lnTo>
                      <a:pt x="2988557" y="4426347"/>
                    </a:lnTo>
                    <a:lnTo>
                      <a:pt x="2981001" y="4420393"/>
                    </a:lnTo>
                    <a:lnTo>
                      <a:pt x="2973843" y="4414440"/>
                    </a:lnTo>
                    <a:lnTo>
                      <a:pt x="2967083" y="4407297"/>
                    </a:lnTo>
                    <a:lnTo>
                      <a:pt x="2961515" y="4399359"/>
                    </a:lnTo>
                    <a:lnTo>
                      <a:pt x="2956345" y="4391421"/>
                    </a:lnTo>
                    <a:lnTo>
                      <a:pt x="2952369" y="4382690"/>
                    </a:lnTo>
                    <a:lnTo>
                      <a:pt x="2948790" y="4373562"/>
                    </a:lnTo>
                    <a:lnTo>
                      <a:pt x="2946801" y="4364037"/>
                    </a:lnTo>
                    <a:lnTo>
                      <a:pt x="2945608" y="4359275"/>
                    </a:lnTo>
                    <a:lnTo>
                      <a:pt x="2945211" y="4354115"/>
                    </a:lnTo>
                    <a:lnTo>
                      <a:pt x="2944813" y="4348956"/>
                    </a:lnTo>
                    <a:lnTo>
                      <a:pt x="2944813" y="4344193"/>
                    </a:lnTo>
                    <a:lnTo>
                      <a:pt x="2944813" y="4339034"/>
                    </a:lnTo>
                    <a:lnTo>
                      <a:pt x="2945211" y="4334271"/>
                    </a:lnTo>
                    <a:lnTo>
                      <a:pt x="2945608" y="4329112"/>
                    </a:lnTo>
                    <a:lnTo>
                      <a:pt x="2946801" y="4324349"/>
                    </a:lnTo>
                    <a:lnTo>
                      <a:pt x="2948790" y="4314824"/>
                    </a:lnTo>
                    <a:lnTo>
                      <a:pt x="2952369" y="4305299"/>
                    </a:lnTo>
                    <a:lnTo>
                      <a:pt x="2956345" y="4296568"/>
                    </a:lnTo>
                    <a:lnTo>
                      <a:pt x="2961515" y="4289027"/>
                    </a:lnTo>
                    <a:lnTo>
                      <a:pt x="2967083" y="4281090"/>
                    </a:lnTo>
                    <a:lnTo>
                      <a:pt x="2973843" y="4273946"/>
                    </a:lnTo>
                    <a:lnTo>
                      <a:pt x="2981001" y="4267596"/>
                    </a:lnTo>
                    <a:lnTo>
                      <a:pt x="2988557" y="4262040"/>
                    </a:lnTo>
                    <a:lnTo>
                      <a:pt x="2996908" y="4256881"/>
                    </a:lnTo>
                    <a:lnTo>
                      <a:pt x="3005259" y="4252912"/>
                    </a:lnTo>
                    <a:lnTo>
                      <a:pt x="3014405" y="4249340"/>
                    </a:lnTo>
                    <a:lnTo>
                      <a:pt x="3023950" y="4246959"/>
                    </a:lnTo>
                    <a:lnTo>
                      <a:pt x="3028722" y="4246165"/>
                    </a:lnTo>
                    <a:lnTo>
                      <a:pt x="3033891" y="4245768"/>
                    </a:lnTo>
                    <a:lnTo>
                      <a:pt x="3038663" y="4245371"/>
                    </a:lnTo>
                    <a:lnTo>
                      <a:pt x="3043833" y="4244974"/>
                    </a:lnTo>
                    <a:close/>
                    <a:moveTo>
                      <a:pt x="3275806" y="3778249"/>
                    </a:moveTo>
                    <a:lnTo>
                      <a:pt x="3282157" y="3778249"/>
                    </a:lnTo>
                    <a:lnTo>
                      <a:pt x="3288507" y="3778249"/>
                    </a:lnTo>
                    <a:lnTo>
                      <a:pt x="3294460" y="3779043"/>
                    </a:lnTo>
                    <a:lnTo>
                      <a:pt x="3300810" y="3779440"/>
                    </a:lnTo>
                    <a:lnTo>
                      <a:pt x="3306763" y="3780631"/>
                    </a:lnTo>
                    <a:lnTo>
                      <a:pt x="3313113" y="3781821"/>
                    </a:lnTo>
                    <a:lnTo>
                      <a:pt x="3318669" y="3783806"/>
                    </a:lnTo>
                    <a:lnTo>
                      <a:pt x="3324622" y="3785790"/>
                    </a:lnTo>
                    <a:lnTo>
                      <a:pt x="3329782" y="3787774"/>
                    </a:lnTo>
                    <a:lnTo>
                      <a:pt x="3335338" y="3790156"/>
                    </a:lnTo>
                    <a:lnTo>
                      <a:pt x="3340894" y="3793331"/>
                    </a:lnTo>
                    <a:lnTo>
                      <a:pt x="3345657" y="3796109"/>
                    </a:lnTo>
                    <a:lnTo>
                      <a:pt x="3350816" y="3799284"/>
                    </a:lnTo>
                    <a:lnTo>
                      <a:pt x="3355579" y="3802856"/>
                    </a:lnTo>
                    <a:lnTo>
                      <a:pt x="3360341" y="3806427"/>
                    </a:lnTo>
                    <a:lnTo>
                      <a:pt x="3364707" y="3810396"/>
                    </a:lnTo>
                    <a:lnTo>
                      <a:pt x="3369072" y="3814365"/>
                    </a:lnTo>
                    <a:lnTo>
                      <a:pt x="3373041" y="3818731"/>
                    </a:lnTo>
                    <a:lnTo>
                      <a:pt x="3377010" y="3823096"/>
                    </a:lnTo>
                    <a:lnTo>
                      <a:pt x="3380582" y="3827859"/>
                    </a:lnTo>
                    <a:lnTo>
                      <a:pt x="3384154" y="3832621"/>
                    </a:lnTo>
                    <a:lnTo>
                      <a:pt x="3387329" y="3837781"/>
                    </a:lnTo>
                    <a:lnTo>
                      <a:pt x="3390107" y="3842543"/>
                    </a:lnTo>
                    <a:lnTo>
                      <a:pt x="3393282" y="3848099"/>
                    </a:lnTo>
                    <a:lnTo>
                      <a:pt x="3395663" y="3853656"/>
                    </a:lnTo>
                    <a:lnTo>
                      <a:pt x="3397647" y="3858815"/>
                    </a:lnTo>
                    <a:lnTo>
                      <a:pt x="3399235" y="3864768"/>
                    </a:lnTo>
                    <a:lnTo>
                      <a:pt x="3401219" y="3870324"/>
                    </a:lnTo>
                    <a:lnTo>
                      <a:pt x="3402807" y="3876278"/>
                    </a:lnTo>
                    <a:lnTo>
                      <a:pt x="3403601" y="3882628"/>
                    </a:lnTo>
                    <a:lnTo>
                      <a:pt x="3404394" y="3888978"/>
                    </a:lnTo>
                    <a:lnTo>
                      <a:pt x="3404791" y="3894931"/>
                    </a:lnTo>
                    <a:lnTo>
                      <a:pt x="3405188" y="3901281"/>
                    </a:lnTo>
                    <a:lnTo>
                      <a:pt x="3404791" y="3907631"/>
                    </a:lnTo>
                    <a:lnTo>
                      <a:pt x="3404394" y="3913584"/>
                    </a:lnTo>
                    <a:lnTo>
                      <a:pt x="3403601" y="3919934"/>
                    </a:lnTo>
                    <a:lnTo>
                      <a:pt x="3402807" y="3926284"/>
                    </a:lnTo>
                    <a:lnTo>
                      <a:pt x="3401219" y="3931840"/>
                    </a:lnTo>
                    <a:lnTo>
                      <a:pt x="3399235" y="3937793"/>
                    </a:lnTo>
                    <a:lnTo>
                      <a:pt x="3397647" y="3943746"/>
                    </a:lnTo>
                    <a:lnTo>
                      <a:pt x="3395663" y="3948906"/>
                    </a:lnTo>
                    <a:lnTo>
                      <a:pt x="3393282" y="3954462"/>
                    </a:lnTo>
                    <a:lnTo>
                      <a:pt x="3390107" y="3960018"/>
                    </a:lnTo>
                    <a:lnTo>
                      <a:pt x="3387329" y="3964781"/>
                    </a:lnTo>
                    <a:lnTo>
                      <a:pt x="3384154" y="3969940"/>
                    </a:lnTo>
                    <a:lnTo>
                      <a:pt x="3380582" y="3974703"/>
                    </a:lnTo>
                    <a:lnTo>
                      <a:pt x="3377010" y="3979465"/>
                    </a:lnTo>
                    <a:lnTo>
                      <a:pt x="3373041" y="3983831"/>
                    </a:lnTo>
                    <a:lnTo>
                      <a:pt x="3369072" y="3988197"/>
                    </a:lnTo>
                    <a:lnTo>
                      <a:pt x="3364707" y="3992165"/>
                    </a:lnTo>
                    <a:lnTo>
                      <a:pt x="3360341" y="3996134"/>
                    </a:lnTo>
                    <a:lnTo>
                      <a:pt x="3355579" y="3999706"/>
                    </a:lnTo>
                    <a:lnTo>
                      <a:pt x="3350816" y="4002881"/>
                    </a:lnTo>
                    <a:lnTo>
                      <a:pt x="3345657" y="4006453"/>
                    </a:lnTo>
                    <a:lnTo>
                      <a:pt x="3340894" y="4009231"/>
                    </a:lnTo>
                    <a:lnTo>
                      <a:pt x="3335338" y="4012009"/>
                    </a:lnTo>
                    <a:lnTo>
                      <a:pt x="3329782" y="4014787"/>
                    </a:lnTo>
                    <a:lnTo>
                      <a:pt x="3324622" y="4016772"/>
                    </a:lnTo>
                    <a:lnTo>
                      <a:pt x="3318669" y="4018756"/>
                    </a:lnTo>
                    <a:lnTo>
                      <a:pt x="3313113" y="4020343"/>
                    </a:lnTo>
                    <a:lnTo>
                      <a:pt x="3306763" y="4021534"/>
                    </a:lnTo>
                    <a:lnTo>
                      <a:pt x="3300810" y="4023122"/>
                    </a:lnTo>
                    <a:lnTo>
                      <a:pt x="3294460" y="4023518"/>
                    </a:lnTo>
                    <a:lnTo>
                      <a:pt x="3288507" y="4024312"/>
                    </a:lnTo>
                    <a:lnTo>
                      <a:pt x="3282157" y="4024312"/>
                    </a:lnTo>
                    <a:lnTo>
                      <a:pt x="3275806" y="4024312"/>
                    </a:lnTo>
                    <a:lnTo>
                      <a:pt x="3269853" y="4023518"/>
                    </a:lnTo>
                    <a:lnTo>
                      <a:pt x="3263503" y="4023122"/>
                    </a:lnTo>
                    <a:lnTo>
                      <a:pt x="3257153" y="4021534"/>
                    </a:lnTo>
                    <a:lnTo>
                      <a:pt x="3251597" y="4020343"/>
                    </a:lnTo>
                    <a:lnTo>
                      <a:pt x="3245644" y="4018756"/>
                    </a:lnTo>
                    <a:lnTo>
                      <a:pt x="3239691" y="4016772"/>
                    </a:lnTo>
                    <a:lnTo>
                      <a:pt x="3234531" y="4014787"/>
                    </a:lnTo>
                    <a:lnTo>
                      <a:pt x="3228578" y="4012009"/>
                    </a:lnTo>
                    <a:lnTo>
                      <a:pt x="3223419" y="4009231"/>
                    </a:lnTo>
                    <a:lnTo>
                      <a:pt x="3218259" y="4006453"/>
                    </a:lnTo>
                    <a:lnTo>
                      <a:pt x="3213100" y="4002881"/>
                    </a:lnTo>
                    <a:lnTo>
                      <a:pt x="3208734" y="3999706"/>
                    </a:lnTo>
                    <a:lnTo>
                      <a:pt x="3203972" y="3996134"/>
                    </a:lnTo>
                    <a:lnTo>
                      <a:pt x="3199606" y="3992165"/>
                    </a:lnTo>
                    <a:lnTo>
                      <a:pt x="3195241" y="3988197"/>
                    </a:lnTo>
                    <a:lnTo>
                      <a:pt x="3191272" y="3983831"/>
                    </a:lnTo>
                    <a:lnTo>
                      <a:pt x="3186906" y="3979465"/>
                    </a:lnTo>
                    <a:lnTo>
                      <a:pt x="3183731" y="3974703"/>
                    </a:lnTo>
                    <a:lnTo>
                      <a:pt x="3180159" y="3969940"/>
                    </a:lnTo>
                    <a:lnTo>
                      <a:pt x="3176984" y="3964781"/>
                    </a:lnTo>
                    <a:lnTo>
                      <a:pt x="3174206" y="3960018"/>
                    </a:lnTo>
                    <a:lnTo>
                      <a:pt x="3171428" y="3954462"/>
                    </a:lnTo>
                    <a:lnTo>
                      <a:pt x="3168650" y="3948906"/>
                    </a:lnTo>
                    <a:lnTo>
                      <a:pt x="3166666" y="3943746"/>
                    </a:lnTo>
                    <a:lnTo>
                      <a:pt x="3164681" y="3937793"/>
                    </a:lnTo>
                    <a:lnTo>
                      <a:pt x="3163094" y="3931840"/>
                    </a:lnTo>
                    <a:lnTo>
                      <a:pt x="3161506" y="3926284"/>
                    </a:lnTo>
                    <a:lnTo>
                      <a:pt x="3160316" y="3919934"/>
                    </a:lnTo>
                    <a:lnTo>
                      <a:pt x="3159522" y="3913584"/>
                    </a:lnTo>
                    <a:lnTo>
                      <a:pt x="3159125" y="3907631"/>
                    </a:lnTo>
                    <a:lnTo>
                      <a:pt x="3159125" y="3901281"/>
                    </a:lnTo>
                    <a:lnTo>
                      <a:pt x="3159125" y="3894931"/>
                    </a:lnTo>
                    <a:lnTo>
                      <a:pt x="3159522" y="3888978"/>
                    </a:lnTo>
                    <a:lnTo>
                      <a:pt x="3160316" y="3882628"/>
                    </a:lnTo>
                    <a:lnTo>
                      <a:pt x="3161506" y="3876278"/>
                    </a:lnTo>
                    <a:lnTo>
                      <a:pt x="3163094" y="3870324"/>
                    </a:lnTo>
                    <a:lnTo>
                      <a:pt x="3164681" y="3864768"/>
                    </a:lnTo>
                    <a:lnTo>
                      <a:pt x="3166666" y="3858815"/>
                    </a:lnTo>
                    <a:lnTo>
                      <a:pt x="3168650" y="3853656"/>
                    </a:lnTo>
                    <a:lnTo>
                      <a:pt x="3171428" y="3848099"/>
                    </a:lnTo>
                    <a:lnTo>
                      <a:pt x="3174206" y="3842543"/>
                    </a:lnTo>
                    <a:lnTo>
                      <a:pt x="3176984" y="3837781"/>
                    </a:lnTo>
                    <a:lnTo>
                      <a:pt x="3180159" y="3832621"/>
                    </a:lnTo>
                    <a:lnTo>
                      <a:pt x="3183731" y="3827859"/>
                    </a:lnTo>
                    <a:lnTo>
                      <a:pt x="3186906" y="3823096"/>
                    </a:lnTo>
                    <a:lnTo>
                      <a:pt x="3191272" y="3818731"/>
                    </a:lnTo>
                    <a:lnTo>
                      <a:pt x="3195241" y="3814365"/>
                    </a:lnTo>
                    <a:lnTo>
                      <a:pt x="3199606" y="3810396"/>
                    </a:lnTo>
                    <a:lnTo>
                      <a:pt x="3203972" y="3806427"/>
                    </a:lnTo>
                    <a:lnTo>
                      <a:pt x="3208734" y="3802856"/>
                    </a:lnTo>
                    <a:lnTo>
                      <a:pt x="3213100" y="3799284"/>
                    </a:lnTo>
                    <a:lnTo>
                      <a:pt x="3218259" y="3796109"/>
                    </a:lnTo>
                    <a:lnTo>
                      <a:pt x="3223419" y="3793331"/>
                    </a:lnTo>
                    <a:lnTo>
                      <a:pt x="3228578" y="3790156"/>
                    </a:lnTo>
                    <a:lnTo>
                      <a:pt x="3234531" y="3787774"/>
                    </a:lnTo>
                    <a:lnTo>
                      <a:pt x="3239691" y="3785790"/>
                    </a:lnTo>
                    <a:lnTo>
                      <a:pt x="3245644" y="3783806"/>
                    </a:lnTo>
                    <a:lnTo>
                      <a:pt x="3251597" y="3781821"/>
                    </a:lnTo>
                    <a:lnTo>
                      <a:pt x="3257153" y="3780631"/>
                    </a:lnTo>
                    <a:lnTo>
                      <a:pt x="3263503" y="3779440"/>
                    </a:lnTo>
                    <a:lnTo>
                      <a:pt x="3269853" y="3779043"/>
                    </a:lnTo>
                    <a:lnTo>
                      <a:pt x="3275806" y="3778249"/>
                    </a:lnTo>
                    <a:close/>
                    <a:moveTo>
                      <a:pt x="2616002" y="3617912"/>
                    </a:moveTo>
                    <a:lnTo>
                      <a:pt x="2627501" y="3618310"/>
                    </a:lnTo>
                    <a:lnTo>
                      <a:pt x="2638603" y="3619106"/>
                    </a:lnTo>
                    <a:lnTo>
                      <a:pt x="2650103" y="3620300"/>
                    </a:lnTo>
                    <a:lnTo>
                      <a:pt x="2660809" y="3622688"/>
                    </a:lnTo>
                    <a:lnTo>
                      <a:pt x="2671515" y="3625075"/>
                    </a:lnTo>
                    <a:lnTo>
                      <a:pt x="2682221" y="3627861"/>
                    </a:lnTo>
                    <a:lnTo>
                      <a:pt x="2692134" y="3631840"/>
                    </a:lnTo>
                    <a:lnTo>
                      <a:pt x="2702840" y="3635422"/>
                    </a:lnTo>
                    <a:lnTo>
                      <a:pt x="2712356" y="3640197"/>
                    </a:lnTo>
                    <a:lnTo>
                      <a:pt x="2722269" y="3644972"/>
                    </a:lnTo>
                    <a:lnTo>
                      <a:pt x="2731389" y="3650543"/>
                    </a:lnTo>
                    <a:lnTo>
                      <a:pt x="2740509" y="3656114"/>
                    </a:lnTo>
                    <a:lnTo>
                      <a:pt x="2749233" y="3662481"/>
                    </a:lnTo>
                    <a:lnTo>
                      <a:pt x="2757560" y="3669246"/>
                    </a:lnTo>
                    <a:lnTo>
                      <a:pt x="2765490" y="3676011"/>
                    </a:lnTo>
                    <a:lnTo>
                      <a:pt x="2773421" y="3683174"/>
                    </a:lnTo>
                    <a:lnTo>
                      <a:pt x="2780558" y="3691133"/>
                    </a:lnTo>
                    <a:lnTo>
                      <a:pt x="2787299" y="3699092"/>
                    </a:lnTo>
                    <a:lnTo>
                      <a:pt x="2794040" y="3707448"/>
                    </a:lnTo>
                    <a:lnTo>
                      <a:pt x="2800384" y="3716203"/>
                    </a:lnTo>
                    <a:lnTo>
                      <a:pt x="2805935" y="3725355"/>
                    </a:lnTo>
                    <a:lnTo>
                      <a:pt x="2811487" y="3734906"/>
                    </a:lnTo>
                    <a:lnTo>
                      <a:pt x="2816245" y="3744456"/>
                    </a:lnTo>
                    <a:lnTo>
                      <a:pt x="2821003" y="3754007"/>
                    </a:lnTo>
                    <a:lnTo>
                      <a:pt x="2824572" y="3764751"/>
                    </a:lnTo>
                    <a:lnTo>
                      <a:pt x="2828537" y="3775098"/>
                    </a:lnTo>
                    <a:lnTo>
                      <a:pt x="2831313" y="3785444"/>
                    </a:lnTo>
                    <a:lnTo>
                      <a:pt x="2833692" y="3796188"/>
                    </a:lnTo>
                    <a:lnTo>
                      <a:pt x="2835674" y="3806933"/>
                    </a:lnTo>
                    <a:lnTo>
                      <a:pt x="2837260" y="3818473"/>
                    </a:lnTo>
                    <a:lnTo>
                      <a:pt x="2838053" y="3829615"/>
                    </a:lnTo>
                    <a:lnTo>
                      <a:pt x="2838450" y="3841155"/>
                    </a:lnTo>
                    <a:lnTo>
                      <a:pt x="2838053" y="3852297"/>
                    </a:lnTo>
                    <a:lnTo>
                      <a:pt x="2837260" y="3864236"/>
                    </a:lnTo>
                    <a:lnTo>
                      <a:pt x="2835674" y="3874980"/>
                    </a:lnTo>
                    <a:lnTo>
                      <a:pt x="2833692" y="3886122"/>
                    </a:lnTo>
                    <a:lnTo>
                      <a:pt x="2831313" y="3896866"/>
                    </a:lnTo>
                    <a:lnTo>
                      <a:pt x="2828537" y="3907611"/>
                    </a:lnTo>
                    <a:lnTo>
                      <a:pt x="2824572" y="3917957"/>
                    </a:lnTo>
                    <a:lnTo>
                      <a:pt x="2821003" y="3927906"/>
                    </a:lnTo>
                    <a:lnTo>
                      <a:pt x="2816245" y="3937854"/>
                    </a:lnTo>
                    <a:lnTo>
                      <a:pt x="2811487" y="3947405"/>
                    </a:lnTo>
                    <a:lnTo>
                      <a:pt x="2805935" y="3956557"/>
                    </a:lnTo>
                    <a:lnTo>
                      <a:pt x="2800384" y="3965710"/>
                    </a:lnTo>
                    <a:lnTo>
                      <a:pt x="2794040" y="3974464"/>
                    </a:lnTo>
                    <a:lnTo>
                      <a:pt x="2787299" y="3982821"/>
                    </a:lnTo>
                    <a:lnTo>
                      <a:pt x="2780558" y="3991178"/>
                    </a:lnTo>
                    <a:lnTo>
                      <a:pt x="2773421" y="3998738"/>
                    </a:lnTo>
                    <a:lnTo>
                      <a:pt x="2765490" y="4006299"/>
                    </a:lnTo>
                    <a:lnTo>
                      <a:pt x="2757560" y="4013064"/>
                    </a:lnTo>
                    <a:lnTo>
                      <a:pt x="2749233" y="4019829"/>
                    </a:lnTo>
                    <a:lnTo>
                      <a:pt x="2740509" y="4026196"/>
                    </a:lnTo>
                    <a:lnTo>
                      <a:pt x="2731389" y="4032165"/>
                    </a:lnTo>
                    <a:lnTo>
                      <a:pt x="2722269" y="4037338"/>
                    </a:lnTo>
                    <a:lnTo>
                      <a:pt x="2712356" y="4042114"/>
                    </a:lnTo>
                    <a:lnTo>
                      <a:pt x="2702840" y="4046491"/>
                    </a:lnTo>
                    <a:lnTo>
                      <a:pt x="2692134" y="4050868"/>
                    </a:lnTo>
                    <a:lnTo>
                      <a:pt x="2682221" y="4054052"/>
                    </a:lnTo>
                    <a:lnTo>
                      <a:pt x="2671515" y="4056837"/>
                    </a:lnTo>
                    <a:lnTo>
                      <a:pt x="2660809" y="4059623"/>
                    </a:lnTo>
                    <a:lnTo>
                      <a:pt x="2650103" y="4061613"/>
                    </a:lnTo>
                    <a:lnTo>
                      <a:pt x="2638603" y="4062806"/>
                    </a:lnTo>
                    <a:lnTo>
                      <a:pt x="2627501" y="4063602"/>
                    </a:lnTo>
                    <a:lnTo>
                      <a:pt x="2616002" y="4064000"/>
                    </a:lnTo>
                    <a:lnTo>
                      <a:pt x="2604503" y="4063602"/>
                    </a:lnTo>
                    <a:lnTo>
                      <a:pt x="2593400" y="4062806"/>
                    </a:lnTo>
                    <a:lnTo>
                      <a:pt x="2582297" y="4061613"/>
                    </a:lnTo>
                    <a:lnTo>
                      <a:pt x="2571195" y="4059623"/>
                    </a:lnTo>
                    <a:lnTo>
                      <a:pt x="2560489" y="4056837"/>
                    </a:lnTo>
                    <a:lnTo>
                      <a:pt x="2549783" y="4054052"/>
                    </a:lnTo>
                    <a:lnTo>
                      <a:pt x="2539473" y="4050868"/>
                    </a:lnTo>
                    <a:lnTo>
                      <a:pt x="2529560" y="4046491"/>
                    </a:lnTo>
                    <a:lnTo>
                      <a:pt x="2519647" y="4042114"/>
                    </a:lnTo>
                    <a:lnTo>
                      <a:pt x="2510131" y="4037338"/>
                    </a:lnTo>
                    <a:lnTo>
                      <a:pt x="2501011" y="4032165"/>
                    </a:lnTo>
                    <a:lnTo>
                      <a:pt x="2491891" y="4026196"/>
                    </a:lnTo>
                    <a:lnTo>
                      <a:pt x="2483167" y="4019829"/>
                    </a:lnTo>
                    <a:lnTo>
                      <a:pt x="2474841" y="4013064"/>
                    </a:lnTo>
                    <a:lnTo>
                      <a:pt x="2466514" y="4006299"/>
                    </a:lnTo>
                    <a:lnTo>
                      <a:pt x="2458980" y="3998738"/>
                    </a:lnTo>
                    <a:lnTo>
                      <a:pt x="2451446" y="3991178"/>
                    </a:lnTo>
                    <a:lnTo>
                      <a:pt x="2444308" y="3982821"/>
                    </a:lnTo>
                    <a:lnTo>
                      <a:pt x="2437964" y="3974464"/>
                    </a:lnTo>
                    <a:lnTo>
                      <a:pt x="2431620" y="3965710"/>
                    </a:lnTo>
                    <a:lnTo>
                      <a:pt x="2425672" y="3956557"/>
                    </a:lnTo>
                    <a:lnTo>
                      <a:pt x="2420914" y="3947405"/>
                    </a:lnTo>
                    <a:lnTo>
                      <a:pt x="2415759" y="3937854"/>
                    </a:lnTo>
                    <a:lnTo>
                      <a:pt x="2411397" y="3927906"/>
                    </a:lnTo>
                    <a:lnTo>
                      <a:pt x="2407035" y="3917957"/>
                    </a:lnTo>
                    <a:lnTo>
                      <a:pt x="2403863" y="3907611"/>
                    </a:lnTo>
                    <a:lnTo>
                      <a:pt x="2400691" y="3896866"/>
                    </a:lnTo>
                    <a:lnTo>
                      <a:pt x="2398312" y="3886122"/>
                    </a:lnTo>
                    <a:lnTo>
                      <a:pt x="2396329" y="3874980"/>
                    </a:lnTo>
                    <a:lnTo>
                      <a:pt x="2395140" y="3864236"/>
                    </a:lnTo>
                    <a:lnTo>
                      <a:pt x="2394347" y="3852297"/>
                    </a:lnTo>
                    <a:lnTo>
                      <a:pt x="2393950" y="3841155"/>
                    </a:lnTo>
                    <a:lnTo>
                      <a:pt x="2394347" y="3829615"/>
                    </a:lnTo>
                    <a:lnTo>
                      <a:pt x="2395140" y="3818473"/>
                    </a:lnTo>
                    <a:lnTo>
                      <a:pt x="2396329" y="3806933"/>
                    </a:lnTo>
                    <a:lnTo>
                      <a:pt x="2398312" y="3796188"/>
                    </a:lnTo>
                    <a:lnTo>
                      <a:pt x="2400691" y="3785444"/>
                    </a:lnTo>
                    <a:lnTo>
                      <a:pt x="2403863" y="3775098"/>
                    </a:lnTo>
                    <a:lnTo>
                      <a:pt x="2407035" y="3764751"/>
                    </a:lnTo>
                    <a:lnTo>
                      <a:pt x="2411397" y="3754007"/>
                    </a:lnTo>
                    <a:lnTo>
                      <a:pt x="2415759" y="3744456"/>
                    </a:lnTo>
                    <a:lnTo>
                      <a:pt x="2420914" y="3734906"/>
                    </a:lnTo>
                    <a:lnTo>
                      <a:pt x="2425672" y="3725355"/>
                    </a:lnTo>
                    <a:lnTo>
                      <a:pt x="2431620" y="3716203"/>
                    </a:lnTo>
                    <a:lnTo>
                      <a:pt x="2437964" y="3707448"/>
                    </a:lnTo>
                    <a:lnTo>
                      <a:pt x="2444308" y="3699092"/>
                    </a:lnTo>
                    <a:lnTo>
                      <a:pt x="2451446" y="3691133"/>
                    </a:lnTo>
                    <a:lnTo>
                      <a:pt x="2458980" y="3683174"/>
                    </a:lnTo>
                    <a:lnTo>
                      <a:pt x="2466514" y="3676011"/>
                    </a:lnTo>
                    <a:lnTo>
                      <a:pt x="2474841" y="3669246"/>
                    </a:lnTo>
                    <a:lnTo>
                      <a:pt x="2483167" y="3662481"/>
                    </a:lnTo>
                    <a:lnTo>
                      <a:pt x="2491891" y="3656114"/>
                    </a:lnTo>
                    <a:lnTo>
                      <a:pt x="2501011" y="3650543"/>
                    </a:lnTo>
                    <a:lnTo>
                      <a:pt x="2510131" y="3644972"/>
                    </a:lnTo>
                    <a:lnTo>
                      <a:pt x="2519647" y="3640197"/>
                    </a:lnTo>
                    <a:lnTo>
                      <a:pt x="2529560" y="3635422"/>
                    </a:lnTo>
                    <a:lnTo>
                      <a:pt x="2539473" y="3631840"/>
                    </a:lnTo>
                    <a:lnTo>
                      <a:pt x="2549783" y="3627861"/>
                    </a:lnTo>
                    <a:lnTo>
                      <a:pt x="2560489" y="3625075"/>
                    </a:lnTo>
                    <a:lnTo>
                      <a:pt x="2571195" y="3622688"/>
                    </a:lnTo>
                    <a:lnTo>
                      <a:pt x="2582297" y="3620300"/>
                    </a:lnTo>
                    <a:lnTo>
                      <a:pt x="2593400" y="3619106"/>
                    </a:lnTo>
                    <a:lnTo>
                      <a:pt x="2604503" y="3618310"/>
                    </a:lnTo>
                    <a:lnTo>
                      <a:pt x="2616002" y="3617912"/>
                    </a:lnTo>
                    <a:close/>
                    <a:moveTo>
                      <a:pt x="2187774" y="3414712"/>
                    </a:moveTo>
                    <a:lnTo>
                      <a:pt x="2193738" y="3415107"/>
                    </a:lnTo>
                    <a:lnTo>
                      <a:pt x="2199303" y="3415502"/>
                    </a:lnTo>
                    <a:lnTo>
                      <a:pt x="2204869" y="3415897"/>
                    </a:lnTo>
                    <a:lnTo>
                      <a:pt x="2210833" y="3417081"/>
                    </a:lnTo>
                    <a:lnTo>
                      <a:pt x="2216001" y="3418265"/>
                    </a:lnTo>
                    <a:lnTo>
                      <a:pt x="2221567" y="3419845"/>
                    </a:lnTo>
                    <a:lnTo>
                      <a:pt x="2227133" y="3421819"/>
                    </a:lnTo>
                    <a:lnTo>
                      <a:pt x="2231904" y="3423793"/>
                    </a:lnTo>
                    <a:lnTo>
                      <a:pt x="2237470" y="3425767"/>
                    </a:lnTo>
                    <a:lnTo>
                      <a:pt x="2241843" y="3428530"/>
                    </a:lnTo>
                    <a:lnTo>
                      <a:pt x="2247011" y="3431294"/>
                    </a:lnTo>
                    <a:lnTo>
                      <a:pt x="2251384" y="3434058"/>
                    </a:lnTo>
                    <a:lnTo>
                      <a:pt x="2256155" y="3437611"/>
                    </a:lnTo>
                    <a:lnTo>
                      <a:pt x="2260131" y="3440769"/>
                    </a:lnTo>
                    <a:lnTo>
                      <a:pt x="2264504" y="3443928"/>
                    </a:lnTo>
                    <a:lnTo>
                      <a:pt x="2268480" y="3448271"/>
                    </a:lnTo>
                    <a:lnTo>
                      <a:pt x="2272455" y="3451824"/>
                    </a:lnTo>
                    <a:lnTo>
                      <a:pt x="2275636" y="3456167"/>
                    </a:lnTo>
                    <a:lnTo>
                      <a:pt x="2278816" y="3460115"/>
                    </a:lnTo>
                    <a:lnTo>
                      <a:pt x="2282395" y="3464853"/>
                    </a:lnTo>
                    <a:lnTo>
                      <a:pt x="2285178" y="3469195"/>
                    </a:lnTo>
                    <a:lnTo>
                      <a:pt x="2288358" y="3474328"/>
                    </a:lnTo>
                    <a:lnTo>
                      <a:pt x="2290743" y="3479065"/>
                    </a:lnTo>
                    <a:lnTo>
                      <a:pt x="2292731" y="3484198"/>
                    </a:lnTo>
                    <a:lnTo>
                      <a:pt x="2294719" y="3488936"/>
                    </a:lnTo>
                    <a:lnTo>
                      <a:pt x="2296707" y="3494463"/>
                    </a:lnTo>
                    <a:lnTo>
                      <a:pt x="2298297" y="3499990"/>
                    </a:lnTo>
                    <a:lnTo>
                      <a:pt x="2299490" y="3505123"/>
                    </a:lnTo>
                    <a:lnTo>
                      <a:pt x="2300683" y="3511045"/>
                    </a:lnTo>
                    <a:lnTo>
                      <a:pt x="2301478" y="3516967"/>
                    </a:lnTo>
                    <a:lnTo>
                      <a:pt x="2301875" y="3522494"/>
                    </a:lnTo>
                    <a:lnTo>
                      <a:pt x="2301875" y="3528416"/>
                    </a:lnTo>
                    <a:lnTo>
                      <a:pt x="2301875" y="3534338"/>
                    </a:lnTo>
                    <a:lnTo>
                      <a:pt x="2301478" y="3539866"/>
                    </a:lnTo>
                    <a:lnTo>
                      <a:pt x="2300683" y="3545393"/>
                    </a:lnTo>
                    <a:lnTo>
                      <a:pt x="2299490" y="3550920"/>
                    </a:lnTo>
                    <a:lnTo>
                      <a:pt x="2298297" y="3556447"/>
                    </a:lnTo>
                    <a:lnTo>
                      <a:pt x="2296707" y="3561975"/>
                    </a:lnTo>
                    <a:lnTo>
                      <a:pt x="2294719" y="3567107"/>
                    </a:lnTo>
                    <a:lnTo>
                      <a:pt x="2292731" y="3572634"/>
                    </a:lnTo>
                    <a:lnTo>
                      <a:pt x="2290743" y="3577372"/>
                    </a:lnTo>
                    <a:lnTo>
                      <a:pt x="2288358" y="3582504"/>
                    </a:lnTo>
                    <a:lnTo>
                      <a:pt x="2285178" y="3587242"/>
                    </a:lnTo>
                    <a:lnTo>
                      <a:pt x="2282395" y="3591585"/>
                    </a:lnTo>
                    <a:lnTo>
                      <a:pt x="2278816" y="3596323"/>
                    </a:lnTo>
                    <a:lnTo>
                      <a:pt x="2275636" y="3600271"/>
                    </a:lnTo>
                    <a:lnTo>
                      <a:pt x="2272455" y="3604614"/>
                    </a:lnTo>
                    <a:lnTo>
                      <a:pt x="2268480" y="3608562"/>
                    </a:lnTo>
                    <a:lnTo>
                      <a:pt x="2264504" y="3612115"/>
                    </a:lnTo>
                    <a:lnTo>
                      <a:pt x="2260131" y="3615668"/>
                    </a:lnTo>
                    <a:lnTo>
                      <a:pt x="2256155" y="3619221"/>
                    </a:lnTo>
                    <a:lnTo>
                      <a:pt x="2251384" y="3622380"/>
                    </a:lnTo>
                    <a:lnTo>
                      <a:pt x="2247011" y="3625143"/>
                    </a:lnTo>
                    <a:lnTo>
                      <a:pt x="2241843" y="3627907"/>
                    </a:lnTo>
                    <a:lnTo>
                      <a:pt x="2237470" y="3630276"/>
                    </a:lnTo>
                    <a:lnTo>
                      <a:pt x="2231904" y="3633040"/>
                    </a:lnTo>
                    <a:lnTo>
                      <a:pt x="2227133" y="3634619"/>
                    </a:lnTo>
                    <a:lnTo>
                      <a:pt x="2221567" y="3636593"/>
                    </a:lnTo>
                    <a:lnTo>
                      <a:pt x="2216001" y="3637777"/>
                    </a:lnTo>
                    <a:lnTo>
                      <a:pt x="2210833" y="3639751"/>
                    </a:lnTo>
                    <a:lnTo>
                      <a:pt x="2204869" y="3640541"/>
                    </a:lnTo>
                    <a:lnTo>
                      <a:pt x="2199303" y="3641330"/>
                    </a:lnTo>
                    <a:lnTo>
                      <a:pt x="2193738" y="3641725"/>
                    </a:lnTo>
                    <a:lnTo>
                      <a:pt x="2187774" y="3641725"/>
                    </a:lnTo>
                    <a:lnTo>
                      <a:pt x="2181413" y="3641725"/>
                    </a:lnTo>
                    <a:lnTo>
                      <a:pt x="2175847" y="3641330"/>
                    </a:lnTo>
                    <a:lnTo>
                      <a:pt x="2170281" y="3640541"/>
                    </a:lnTo>
                    <a:lnTo>
                      <a:pt x="2164715" y="3639751"/>
                    </a:lnTo>
                    <a:lnTo>
                      <a:pt x="2159149" y="3637777"/>
                    </a:lnTo>
                    <a:lnTo>
                      <a:pt x="2153583" y="3636593"/>
                    </a:lnTo>
                    <a:lnTo>
                      <a:pt x="2148415" y="3634619"/>
                    </a:lnTo>
                    <a:lnTo>
                      <a:pt x="2143247" y="3633040"/>
                    </a:lnTo>
                    <a:lnTo>
                      <a:pt x="2138476" y="3630276"/>
                    </a:lnTo>
                    <a:lnTo>
                      <a:pt x="2133308" y="3627907"/>
                    </a:lnTo>
                    <a:lnTo>
                      <a:pt x="2128139" y="3625143"/>
                    </a:lnTo>
                    <a:lnTo>
                      <a:pt x="2123766" y="3622380"/>
                    </a:lnTo>
                    <a:lnTo>
                      <a:pt x="2118995" y="3619221"/>
                    </a:lnTo>
                    <a:lnTo>
                      <a:pt x="2115020" y="3615668"/>
                    </a:lnTo>
                    <a:lnTo>
                      <a:pt x="2110646" y="3612115"/>
                    </a:lnTo>
                    <a:lnTo>
                      <a:pt x="2106671" y="3608562"/>
                    </a:lnTo>
                    <a:lnTo>
                      <a:pt x="2103093" y="3604614"/>
                    </a:lnTo>
                    <a:lnTo>
                      <a:pt x="2099515" y="3600271"/>
                    </a:lnTo>
                    <a:lnTo>
                      <a:pt x="2096334" y="3596323"/>
                    </a:lnTo>
                    <a:lnTo>
                      <a:pt x="2092756" y="3591585"/>
                    </a:lnTo>
                    <a:lnTo>
                      <a:pt x="2089973" y="3587242"/>
                    </a:lnTo>
                    <a:lnTo>
                      <a:pt x="2087190" y="3582504"/>
                    </a:lnTo>
                    <a:lnTo>
                      <a:pt x="2084805" y="3577372"/>
                    </a:lnTo>
                    <a:lnTo>
                      <a:pt x="2082419" y="3572634"/>
                    </a:lnTo>
                    <a:lnTo>
                      <a:pt x="2080431" y="3567107"/>
                    </a:lnTo>
                    <a:lnTo>
                      <a:pt x="2078444" y="3561975"/>
                    </a:lnTo>
                    <a:lnTo>
                      <a:pt x="2077251" y="3556447"/>
                    </a:lnTo>
                    <a:lnTo>
                      <a:pt x="2076058" y="3550920"/>
                    </a:lnTo>
                    <a:lnTo>
                      <a:pt x="2074468" y="3545393"/>
                    </a:lnTo>
                    <a:lnTo>
                      <a:pt x="2073673" y="3539866"/>
                    </a:lnTo>
                    <a:lnTo>
                      <a:pt x="2073275" y="3534338"/>
                    </a:lnTo>
                    <a:lnTo>
                      <a:pt x="2073275" y="3528416"/>
                    </a:lnTo>
                    <a:lnTo>
                      <a:pt x="2073275" y="3522494"/>
                    </a:lnTo>
                    <a:lnTo>
                      <a:pt x="2073673" y="3516967"/>
                    </a:lnTo>
                    <a:lnTo>
                      <a:pt x="2074468" y="3511045"/>
                    </a:lnTo>
                    <a:lnTo>
                      <a:pt x="2076058" y="3505123"/>
                    </a:lnTo>
                    <a:lnTo>
                      <a:pt x="2077251" y="3499990"/>
                    </a:lnTo>
                    <a:lnTo>
                      <a:pt x="2078444" y="3494463"/>
                    </a:lnTo>
                    <a:lnTo>
                      <a:pt x="2080431" y="3488936"/>
                    </a:lnTo>
                    <a:lnTo>
                      <a:pt x="2082419" y="3484198"/>
                    </a:lnTo>
                    <a:lnTo>
                      <a:pt x="2084805" y="3479065"/>
                    </a:lnTo>
                    <a:lnTo>
                      <a:pt x="2087190" y="3474328"/>
                    </a:lnTo>
                    <a:lnTo>
                      <a:pt x="2089973" y="3469195"/>
                    </a:lnTo>
                    <a:lnTo>
                      <a:pt x="2092756" y="3464853"/>
                    </a:lnTo>
                    <a:lnTo>
                      <a:pt x="2096334" y="3460115"/>
                    </a:lnTo>
                    <a:lnTo>
                      <a:pt x="2099515" y="3456167"/>
                    </a:lnTo>
                    <a:lnTo>
                      <a:pt x="2103093" y="3451824"/>
                    </a:lnTo>
                    <a:lnTo>
                      <a:pt x="2106671" y="3448271"/>
                    </a:lnTo>
                    <a:lnTo>
                      <a:pt x="2110646" y="3443928"/>
                    </a:lnTo>
                    <a:lnTo>
                      <a:pt x="2115020" y="3440769"/>
                    </a:lnTo>
                    <a:lnTo>
                      <a:pt x="2118995" y="3437611"/>
                    </a:lnTo>
                    <a:lnTo>
                      <a:pt x="2123766" y="3434058"/>
                    </a:lnTo>
                    <a:lnTo>
                      <a:pt x="2128139" y="3431294"/>
                    </a:lnTo>
                    <a:lnTo>
                      <a:pt x="2133308" y="3428530"/>
                    </a:lnTo>
                    <a:lnTo>
                      <a:pt x="2138476" y="3425767"/>
                    </a:lnTo>
                    <a:lnTo>
                      <a:pt x="2143247" y="3423793"/>
                    </a:lnTo>
                    <a:lnTo>
                      <a:pt x="2148415" y="3421819"/>
                    </a:lnTo>
                    <a:lnTo>
                      <a:pt x="2153583" y="3419845"/>
                    </a:lnTo>
                    <a:lnTo>
                      <a:pt x="2159149" y="3418265"/>
                    </a:lnTo>
                    <a:lnTo>
                      <a:pt x="2164715" y="3417081"/>
                    </a:lnTo>
                    <a:lnTo>
                      <a:pt x="2170281" y="3415897"/>
                    </a:lnTo>
                    <a:lnTo>
                      <a:pt x="2175847" y="3415502"/>
                    </a:lnTo>
                    <a:lnTo>
                      <a:pt x="2181413" y="3415107"/>
                    </a:lnTo>
                    <a:lnTo>
                      <a:pt x="2187774" y="3414712"/>
                    </a:lnTo>
                    <a:close/>
                    <a:moveTo>
                      <a:pt x="2877146" y="3217862"/>
                    </a:moveTo>
                    <a:lnTo>
                      <a:pt x="2885867" y="3218259"/>
                    </a:lnTo>
                    <a:lnTo>
                      <a:pt x="2894191" y="3219051"/>
                    </a:lnTo>
                    <a:lnTo>
                      <a:pt x="2902515" y="3219844"/>
                    </a:lnTo>
                    <a:lnTo>
                      <a:pt x="2910840" y="3221430"/>
                    </a:lnTo>
                    <a:lnTo>
                      <a:pt x="2918768" y="3223412"/>
                    </a:lnTo>
                    <a:lnTo>
                      <a:pt x="2926696" y="3225394"/>
                    </a:lnTo>
                    <a:lnTo>
                      <a:pt x="2934624" y="3228169"/>
                    </a:lnTo>
                    <a:lnTo>
                      <a:pt x="2942156" y="3230943"/>
                    </a:lnTo>
                    <a:lnTo>
                      <a:pt x="2949291" y="3234511"/>
                    </a:lnTo>
                    <a:lnTo>
                      <a:pt x="2956426" y="3238079"/>
                    </a:lnTo>
                    <a:lnTo>
                      <a:pt x="2963561" y="3242043"/>
                    </a:lnTo>
                    <a:lnTo>
                      <a:pt x="2970300" y="3246403"/>
                    </a:lnTo>
                    <a:lnTo>
                      <a:pt x="2976643" y="3251160"/>
                    </a:lnTo>
                    <a:lnTo>
                      <a:pt x="2982985" y="3255917"/>
                    </a:lnTo>
                    <a:lnTo>
                      <a:pt x="2988931" y="3261070"/>
                    </a:lnTo>
                    <a:lnTo>
                      <a:pt x="2994481" y="3266620"/>
                    </a:lnTo>
                    <a:lnTo>
                      <a:pt x="3000030" y="3272169"/>
                    </a:lnTo>
                    <a:lnTo>
                      <a:pt x="3005580" y="3278512"/>
                    </a:lnTo>
                    <a:lnTo>
                      <a:pt x="3010337" y="3284458"/>
                    </a:lnTo>
                    <a:lnTo>
                      <a:pt x="3015093" y="3291196"/>
                    </a:lnTo>
                    <a:lnTo>
                      <a:pt x="3019057" y="3297935"/>
                    </a:lnTo>
                    <a:lnTo>
                      <a:pt x="3023418" y="3305070"/>
                    </a:lnTo>
                    <a:lnTo>
                      <a:pt x="3026986" y="3312206"/>
                    </a:lnTo>
                    <a:lnTo>
                      <a:pt x="3030553" y="3319341"/>
                    </a:lnTo>
                    <a:lnTo>
                      <a:pt x="3033328" y="3326873"/>
                    </a:lnTo>
                    <a:lnTo>
                      <a:pt x="3035706" y="3334404"/>
                    </a:lnTo>
                    <a:lnTo>
                      <a:pt x="3038085" y="3342332"/>
                    </a:lnTo>
                    <a:lnTo>
                      <a:pt x="3040067" y="3350657"/>
                    </a:lnTo>
                    <a:lnTo>
                      <a:pt x="3041652" y="3358585"/>
                    </a:lnTo>
                    <a:lnTo>
                      <a:pt x="3042445" y="3366909"/>
                    </a:lnTo>
                    <a:lnTo>
                      <a:pt x="3043238" y="3375630"/>
                    </a:lnTo>
                    <a:lnTo>
                      <a:pt x="3043238" y="3383954"/>
                    </a:lnTo>
                    <a:lnTo>
                      <a:pt x="3043238" y="3392675"/>
                    </a:lnTo>
                    <a:lnTo>
                      <a:pt x="3042445" y="3401000"/>
                    </a:lnTo>
                    <a:lnTo>
                      <a:pt x="3041652" y="3408928"/>
                    </a:lnTo>
                    <a:lnTo>
                      <a:pt x="3040067" y="3417252"/>
                    </a:lnTo>
                    <a:lnTo>
                      <a:pt x="3038085" y="3425180"/>
                    </a:lnTo>
                    <a:lnTo>
                      <a:pt x="3035706" y="3433108"/>
                    </a:lnTo>
                    <a:lnTo>
                      <a:pt x="3033328" y="3441036"/>
                    </a:lnTo>
                    <a:lnTo>
                      <a:pt x="3030553" y="3448568"/>
                    </a:lnTo>
                    <a:lnTo>
                      <a:pt x="3026986" y="3456100"/>
                    </a:lnTo>
                    <a:lnTo>
                      <a:pt x="3023418" y="3463235"/>
                    </a:lnTo>
                    <a:lnTo>
                      <a:pt x="3019057" y="3469974"/>
                    </a:lnTo>
                    <a:lnTo>
                      <a:pt x="3015093" y="3476712"/>
                    </a:lnTo>
                    <a:lnTo>
                      <a:pt x="3010337" y="3483451"/>
                    </a:lnTo>
                    <a:lnTo>
                      <a:pt x="3005580" y="3489794"/>
                    </a:lnTo>
                    <a:lnTo>
                      <a:pt x="3000030" y="3495343"/>
                    </a:lnTo>
                    <a:lnTo>
                      <a:pt x="2994481" y="3501289"/>
                    </a:lnTo>
                    <a:lnTo>
                      <a:pt x="2988931" y="3506442"/>
                    </a:lnTo>
                    <a:lnTo>
                      <a:pt x="2982985" y="3511992"/>
                    </a:lnTo>
                    <a:lnTo>
                      <a:pt x="2976643" y="3517145"/>
                    </a:lnTo>
                    <a:lnTo>
                      <a:pt x="2970300" y="3521506"/>
                    </a:lnTo>
                    <a:lnTo>
                      <a:pt x="2963561" y="3525866"/>
                    </a:lnTo>
                    <a:lnTo>
                      <a:pt x="2956426" y="3529830"/>
                    </a:lnTo>
                    <a:lnTo>
                      <a:pt x="2949291" y="3533794"/>
                    </a:lnTo>
                    <a:lnTo>
                      <a:pt x="2942156" y="3536965"/>
                    </a:lnTo>
                    <a:lnTo>
                      <a:pt x="2934624" y="3539740"/>
                    </a:lnTo>
                    <a:lnTo>
                      <a:pt x="2926696" y="3542515"/>
                    </a:lnTo>
                    <a:lnTo>
                      <a:pt x="2918768" y="3544893"/>
                    </a:lnTo>
                    <a:lnTo>
                      <a:pt x="2910840" y="3546479"/>
                    </a:lnTo>
                    <a:lnTo>
                      <a:pt x="2902515" y="3548065"/>
                    </a:lnTo>
                    <a:lnTo>
                      <a:pt x="2894191" y="3548857"/>
                    </a:lnTo>
                    <a:lnTo>
                      <a:pt x="2885867" y="3549650"/>
                    </a:lnTo>
                    <a:lnTo>
                      <a:pt x="2877146" y="3549650"/>
                    </a:lnTo>
                    <a:lnTo>
                      <a:pt x="2868821" y="3549650"/>
                    </a:lnTo>
                    <a:lnTo>
                      <a:pt x="2860101" y="3548857"/>
                    </a:lnTo>
                    <a:lnTo>
                      <a:pt x="2851776" y="3548065"/>
                    </a:lnTo>
                    <a:lnTo>
                      <a:pt x="2843848" y="3546479"/>
                    </a:lnTo>
                    <a:lnTo>
                      <a:pt x="2835524" y="3544893"/>
                    </a:lnTo>
                    <a:lnTo>
                      <a:pt x="2827992" y="3542515"/>
                    </a:lnTo>
                    <a:lnTo>
                      <a:pt x="2820460" y="3539740"/>
                    </a:lnTo>
                    <a:lnTo>
                      <a:pt x="2812929" y="3536965"/>
                    </a:lnTo>
                    <a:lnTo>
                      <a:pt x="2805397" y="3533794"/>
                    </a:lnTo>
                    <a:lnTo>
                      <a:pt x="2798262" y="3529830"/>
                    </a:lnTo>
                    <a:lnTo>
                      <a:pt x="2791127" y="3525866"/>
                    </a:lnTo>
                    <a:lnTo>
                      <a:pt x="2784784" y="3521506"/>
                    </a:lnTo>
                    <a:lnTo>
                      <a:pt x="2778045" y="3517145"/>
                    </a:lnTo>
                    <a:lnTo>
                      <a:pt x="2771703" y="3511992"/>
                    </a:lnTo>
                    <a:lnTo>
                      <a:pt x="2766153" y="3506442"/>
                    </a:lnTo>
                    <a:lnTo>
                      <a:pt x="2760207" y="3501289"/>
                    </a:lnTo>
                    <a:lnTo>
                      <a:pt x="2754261" y="3495343"/>
                    </a:lnTo>
                    <a:lnTo>
                      <a:pt x="2749505" y="3489794"/>
                    </a:lnTo>
                    <a:lnTo>
                      <a:pt x="2744351" y="3483451"/>
                    </a:lnTo>
                    <a:lnTo>
                      <a:pt x="2739991" y="3476712"/>
                    </a:lnTo>
                    <a:lnTo>
                      <a:pt x="2735234" y="3469974"/>
                    </a:lnTo>
                    <a:lnTo>
                      <a:pt x="2731666" y="3463235"/>
                    </a:lnTo>
                    <a:lnTo>
                      <a:pt x="2727702" y="3456100"/>
                    </a:lnTo>
                    <a:lnTo>
                      <a:pt x="2724531" y="3448568"/>
                    </a:lnTo>
                    <a:lnTo>
                      <a:pt x="2721756" y="3441036"/>
                    </a:lnTo>
                    <a:lnTo>
                      <a:pt x="2718982" y="3433108"/>
                    </a:lnTo>
                    <a:lnTo>
                      <a:pt x="2716603" y="3425180"/>
                    </a:lnTo>
                    <a:lnTo>
                      <a:pt x="2715018" y="3417252"/>
                    </a:lnTo>
                    <a:lnTo>
                      <a:pt x="2713432" y="3408928"/>
                    </a:lnTo>
                    <a:lnTo>
                      <a:pt x="2712639" y="3401000"/>
                    </a:lnTo>
                    <a:lnTo>
                      <a:pt x="2711450" y="3392675"/>
                    </a:lnTo>
                    <a:lnTo>
                      <a:pt x="2711450" y="3383954"/>
                    </a:lnTo>
                    <a:lnTo>
                      <a:pt x="2711450" y="3375630"/>
                    </a:lnTo>
                    <a:lnTo>
                      <a:pt x="2712639" y="3366909"/>
                    </a:lnTo>
                    <a:lnTo>
                      <a:pt x="2713432" y="3358585"/>
                    </a:lnTo>
                    <a:lnTo>
                      <a:pt x="2715018" y="3350657"/>
                    </a:lnTo>
                    <a:lnTo>
                      <a:pt x="2716603" y="3342332"/>
                    </a:lnTo>
                    <a:lnTo>
                      <a:pt x="2718982" y="3334404"/>
                    </a:lnTo>
                    <a:lnTo>
                      <a:pt x="2721756" y="3326873"/>
                    </a:lnTo>
                    <a:lnTo>
                      <a:pt x="2724531" y="3319341"/>
                    </a:lnTo>
                    <a:lnTo>
                      <a:pt x="2727702" y="3312206"/>
                    </a:lnTo>
                    <a:lnTo>
                      <a:pt x="2731666" y="3305070"/>
                    </a:lnTo>
                    <a:lnTo>
                      <a:pt x="2735234" y="3297935"/>
                    </a:lnTo>
                    <a:lnTo>
                      <a:pt x="2739991" y="3291196"/>
                    </a:lnTo>
                    <a:lnTo>
                      <a:pt x="2744351" y="3284458"/>
                    </a:lnTo>
                    <a:lnTo>
                      <a:pt x="2749505" y="3278512"/>
                    </a:lnTo>
                    <a:lnTo>
                      <a:pt x="2754261" y="3272169"/>
                    </a:lnTo>
                    <a:lnTo>
                      <a:pt x="2760207" y="3266620"/>
                    </a:lnTo>
                    <a:lnTo>
                      <a:pt x="2766153" y="3261070"/>
                    </a:lnTo>
                    <a:lnTo>
                      <a:pt x="2771703" y="3255917"/>
                    </a:lnTo>
                    <a:lnTo>
                      <a:pt x="2778045" y="3251160"/>
                    </a:lnTo>
                    <a:lnTo>
                      <a:pt x="2784784" y="3246403"/>
                    </a:lnTo>
                    <a:lnTo>
                      <a:pt x="2791127" y="3242043"/>
                    </a:lnTo>
                    <a:lnTo>
                      <a:pt x="2798262" y="3238079"/>
                    </a:lnTo>
                    <a:lnTo>
                      <a:pt x="2805397" y="3234511"/>
                    </a:lnTo>
                    <a:lnTo>
                      <a:pt x="2812929" y="3230943"/>
                    </a:lnTo>
                    <a:lnTo>
                      <a:pt x="2820460" y="3228169"/>
                    </a:lnTo>
                    <a:lnTo>
                      <a:pt x="2827992" y="3225394"/>
                    </a:lnTo>
                    <a:lnTo>
                      <a:pt x="2835524" y="3223412"/>
                    </a:lnTo>
                    <a:lnTo>
                      <a:pt x="2843848" y="3221430"/>
                    </a:lnTo>
                    <a:lnTo>
                      <a:pt x="2851776" y="3219844"/>
                    </a:lnTo>
                    <a:lnTo>
                      <a:pt x="2860101" y="3219051"/>
                    </a:lnTo>
                    <a:lnTo>
                      <a:pt x="2868821" y="3218259"/>
                    </a:lnTo>
                    <a:lnTo>
                      <a:pt x="2877146" y="3217862"/>
                    </a:lnTo>
                    <a:close/>
                    <a:moveTo>
                      <a:pt x="1341242" y="3000374"/>
                    </a:moveTo>
                    <a:lnTo>
                      <a:pt x="410762" y="4429560"/>
                    </a:lnTo>
                    <a:lnTo>
                      <a:pt x="409572" y="4434325"/>
                    </a:lnTo>
                    <a:lnTo>
                      <a:pt x="406794" y="4447826"/>
                    </a:lnTo>
                    <a:lnTo>
                      <a:pt x="404414" y="4458151"/>
                    </a:lnTo>
                    <a:lnTo>
                      <a:pt x="402430" y="4469667"/>
                    </a:lnTo>
                    <a:lnTo>
                      <a:pt x="400446" y="4483169"/>
                    </a:lnTo>
                    <a:lnTo>
                      <a:pt x="398859" y="4498259"/>
                    </a:lnTo>
                    <a:lnTo>
                      <a:pt x="396875" y="4514937"/>
                    </a:lnTo>
                    <a:lnTo>
                      <a:pt x="395287" y="4533204"/>
                    </a:lnTo>
                    <a:lnTo>
                      <a:pt x="394097" y="4552265"/>
                    </a:lnTo>
                    <a:lnTo>
                      <a:pt x="393700" y="4572915"/>
                    </a:lnTo>
                    <a:lnTo>
                      <a:pt x="394097" y="4594359"/>
                    </a:lnTo>
                    <a:lnTo>
                      <a:pt x="394891" y="4616597"/>
                    </a:lnTo>
                    <a:lnTo>
                      <a:pt x="397271" y="4640026"/>
                    </a:lnTo>
                    <a:lnTo>
                      <a:pt x="400049" y="4664249"/>
                    </a:lnTo>
                    <a:lnTo>
                      <a:pt x="401636" y="4676162"/>
                    </a:lnTo>
                    <a:lnTo>
                      <a:pt x="403620" y="4688870"/>
                    </a:lnTo>
                    <a:lnTo>
                      <a:pt x="406398" y="4701180"/>
                    </a:lnTo>
                    <a:lnTo>
                      <a:pt x="409175" y="4713490"/>
                    </a:lnTo>
                    <a:lnTo>
                      <a:pt x="412350" y="4726198"/>
                    </a:lnTo>
                    <a:lnTo>
                      <a:pt x="415921" y="4738905"/>
                    </a:lnTo>
                    <a:lnTo>
                      <a:pt x="419492" y="4752010"/>
                    </a:lnTo>
                    <a:lnTo>
                      <a:pt x="423857" y="4764320"/>
                    </a:lnTo>
                    <a:lnTo>
                      <a:pt x="428221" y="4777425"/>
                    </a:lnTo>
                    <a:lnTo>
                      <a:pt x="433380" y="4790132"/>
                    </a:lnTo>
                    <a:lnTo>
                      <a:pt x="438538" y="4802839"/>
                    </a:lnTo>
                    <a:lnTo>
                      <a:pt x="444887" y="4815944"/>
                    </a:lnTo>
                    <a:lnTo>
                      <a:pt x="451235" y="4828254"/>
                    </a:lnTo>
                    <a:lnTo>
                      <a:pt x="457584" y="4841359"/>
                    </a:lnTo>
                    <a:lnTo>
                      <a:pt x="464726" y="4853669"/>
                    </a:lnTo>
                    <a:lnTo>
                      <a:pt x="472662" y="4866773"/>
                    </a:lnTo>
                    <a:lnTo>
                      <a:pt x="480995" y="4879084"/>
                    </a:lnTo>
                    <a:lnTo>
                      <a:pt x="489724" y="4891394"/>
                    </a:lnTo>
                    <a:lnTo>
                      <a:pt x="498850" y="4903704"/>
                    </a:lnTo>
                    <a:lnTo>
                      <a:pt x="508770" y="4915618"/>
                    </a:lnTo>
                    <a:lnTo>
                      <a:pt x="519087" y="4927531"/>
                    </a:lnTo>
                    <a:lnTo>
                      <a:pt x="530197" y="4939444"/>
                    </a:lnTo>
                    <a:lnTo>
                      <a:pt x="541704" y="4950960"/>
                    </a:lnTo>
                    <a:lnTo>
                      <a:pt x="553608" y="4962476"/>
                    </a:lnTo>
                    <a:lnTo>
                      <a:pt x="566702" y="4973992"/>
                    </a:lnTo>
                    <a:lnTo>
                      <a:pt x="579796" y="4984714"/>
                    </a:lnTo>
                    <a:lnTo>
                      <a:pt x="594081" y="4995436"/>
                    </a:lnTo>
                    <a:lnTo>
                      <a:pt x="609159" y="5005761"/>
                    </a:lnTo>
                    <a:lnTo>
                      <a:pt x="624237" y="5016085"/>
                    </a:lnTo>
                    <a:lnTo>
                      <a:pt x="640109" y="5026410"/>
                    </a:lnTo>
                    <a:lnTo>
                      <a:pt x="657171" y="5035941"/>
                    </a:lnTo>
                    <a:lnTo>
                      <a:pt x="674630" y="5045074"/>
                    </a:lnTo>
                    <a:lnTo>
                      <a:pt x="3954917" y="5045074"/>
                    </a:lnTo>
                    <a:lnTo>
                      <a:pt x="3972376" y="5035941"/>
                    </a:lnTo>
                    <a:lnTo>
                      <a:pt x="3989041" y="5026410"/>
                    </a:lnTo>
                    <a:lnTo>
                      <a:pt x="4005310" y="5016085"/>
                    </a:lnTo>
                    <a:lnTo>
                      <a:pt x="4020785" y="5005761"/>
                    </a:lnTo>
                    <a:lnTo>
                      <a:pt x="4035069" y="4995436"/>
                    </a:lnTo>
                    <a:lnTo>
                      <a:pt x="4049354" y="4984714"/>
                    </a:lnTo>
                    <a:lnTo>
                      <a:pt x="4062448" y="4973992"/>
                    </a:lnTo>
                    <a:lnTo>
                      <a:pt x="4075543" y="4962476"/>
                    </a:lnTo>
                    <a:lnTo>
                      <a:pt x="4087446" y="4950960"/>
                    </a:lnTo>
                    <a:lnTo>
                      <a:pt x="4098953" y="4939444"/>
                    </a:lnTo>
                    <a:lnTo>
                      <a:pt x="4110063" y="4927531"/>
                    </a:lnTo>
                    <a:lnTo>
                      <a:pt x="4120777" y="4915618"/>
                    </a:lnTo>
                    <a:lnTo>
                      <a:pt x="4130300" y="4903704"/>
                    </a:lnTo>
                    <a:lnTo>
                      <a:pt x="4139823" y="4891394"/>
                    </a:lnTo>
                    <a:lnTo>
                      <a:pt x="4148552" y="4879084"/>
                    </a:lnTo>
                    <a:lnTo>
                      <a:pt x="4156488" y="4866773"/>
                    </a:lnTo>
                    <a:lnTo>
                      <a:pt x="4164424" y="4853669"/>
                    </a:lnTo>
                    <a:lnTo>
                      <a:pt x="4171566" y="4841359"/>
                    </a:lnTo>
                    <a:lnTo>
                      <a:pt x="4178312" y="4828254"/>
                    </a:lnTo>
                    <a:lnTo>
                      <a:pt x="4184661" y="4815944"/>
                    </a:lnTo>
                    <a:lnTo>
                      <a:pt x="4190613" y="4802839"/>
                    </a:lnTo>
                    <a:lnTo>
                      <a:pt x="4195771" y="4790132"/>
                    </a:lnTo>
                    <a:lnTo>
                      <a:pt x="4200929" y="4777425"/>
                    </a:lnTo>
                    <a:lnTo>
                      <a:pt x="4205294" y="4764320"/>
                    </a:lnTo>
                    <a:lnTo>
                      <a:pt x="4209659" y="4752010"/>
                    </a:lnTo>
                    <a:lnTo>
                      <a:pt x="4213627" y="4738905"/>
                    </a:lnTo>
                    <a:lnTo>
                      <a:pt x="4217197" y="4726198"/>
                    </a:lnTo>
                    <a:lnTo>
                      <a:pt x="4219975" y="4713490"/>
                    </a:lnTo>
                    <a:lnTo>
                      <a:pt x="4222753" y="4701180"/>
                    </a:lnTo>
                    <a:lnTo>
                      <a:pt x="4225530" y="4688870"/>
                    </a:lnTo>
                    <a:lnTo>
                      <a:pt x="4227514" y="4676162"/>
                    </a:lnTo>
                    <a:lnTo>
                      <a:pt x="4229498" y="4664249"/>
                    </a:lnTo>
                    <a:lnTo>
                      <a:pt x="4232673" y="4640026"/>
                    </a:lnTo>
                    <a:lnTo>
                      <a:pt x="4234259" y="4616597"/>
                    </a:lnTo>
                    <a:lnTo>
                      <a:pt x="4235450" y="4594359"/>
                    </a:lnTo>
                    <a:lnTo>
                      <a:pt x="4235450" y="4572915"/>
                    </a:lnTo>
                    <a:lnTo>
                      <a:pt x="4235053" y="4552265"/>
                    </a:lnTo>
                    <a:lnTo>
                      <a:pt x="4234259" y="4533204"/>
                    </a:lnTo>
                    <a:lnTo>
                      <a:pt x="4232673" y="4514937"/>
                    </a:lnTo>
                    <a:lnTo>
                      <a:pt x="4230689" y="4498259"/>
                    </a:lnTo>
                    <a:lnTo>
                      <a:pt x="4228705" y="4483169"/>
                    </a:lnTo>
                    <a:lnTo>
                      <a:pt x="4226721" y="4469667"/>
                    </a:lnTo>
                    <a:lnTo>
                      <a:pt x="4224737" y="4458151"/>
                    </a:lnTo>
                    <a:lnTo>
                      <a:pt x="4222356" y="4447826"/>
                    </a:lnTo>
                    <a:lnTo>
                      <a:pt x="4219578" y="4434325"/>
                    </a:lnTo>
                    <a:lnTo>
                      <a:pt x="4218388" y="4429560"/>
                    </a:lnTo>
                    <a:lnTo>
                      <a:pt x="3282826" y="3000490"/>
                    </a:lnTo>
                    <a:lnTo>
                      <a:pt x="3282951" y="3001367"/>
                    </a:lnTo>
                    <a:lnTo>
                      <a:pt x="3282554" y="3003754"/>
                    </a:lnTo>
                    <a:lnTo>
                      <a:pt x="3281761" y="3006140"/>
                    </a:lnTo>
                    <a:lnTo>
                      <a:pt x="3280173" y="3008526"/>
                    </a:lnTo>
                    <a:lnTo>
                      <a:pt x="3278189" y="3010913"/>
                    </a:lnTo>
                    <a:lnTo>
                      <a:pt x="3275015" y="3013299"/>
                    </a:lnTo>
                    <a:lnTo>
                      <a:pt x="3271841" y="3015685"/>
                    </a:lnTo>
                    <a:lnTo>
                      <a:pt x="3267476" y="3017674"/>
                    </a:lnTo>
                    <a:lnTo>
                      <a:pt x="3263111" y="3020458"/>
                    </a:lnTo>
                    <a:lnTo>
                      <a:pt x="3252398" y="3024832"/>
                    </a:lnTo>
                    <a:lnTo>
                      <a:pt x="3239304" y="3029605"/>
                    </a:lnTo>
                    <a:lnTo>
                      <a:pt x="3223829" y="3033582"/>
                    </a:lnTo>
                    <a:lnTo>
                      <a:pt x="3206370" y="3037957"/>
                    </a:lnTo>
                    <a:lnTo>
                      <a:pt x="3186927" y="3041934"/>
                    </a:lnTo>
                    <a:lnTo>
                      <a:pt x="3165897" y="3046309"/>
                    </a:lnTo>
                    <a:lnTo>
                      <a:pt x="3142486" y="3050286"/>
                    </a:lnTo>
                    <a:lnTo>
                      <a:pt x="3117091" y="3054263"/>
                    </a:lnTo>
                    <a:lnTo>
                      <a:pt x="3090109" y="3057843"/>
                    </a:lnTo>
                    <a:lnTo>
                      <a:pt x="3061143" y="3061024"/>
                    </a:lnTo>
                    <a:lnTo>
                      <a:pt x="3030987" y="3065001"/>
                    </a:lnTo>
                    <a:lnTo>
                      <a:pt x="2998847" y="3068183"/>
                    </a:lnTo>
                    <a:lnTo>
                      <a:pt x="2964722" y="3070967"/>
                    </a:lnTo>
                    <a:lnTo>
                      <a:pt x="2929804" y="3074149"/>
                    </a:lnTo>
                    <a:lnTo>
                      <a:pt x="2892903" y="3076933"/>
                    </a:lnTo>
                    <a:lnTo>
                      <a:pt x="2855207" y="3079319"/>
                    </a:lnTo>
                    <a:lnTo>
                      <a:pt x="2815528" y="3082103"/>
                    </a:lnTo>
                    <a:lnTo>
                      <a:pt x="2775055" y="3084489"/>
                    </a:lnTo>
                    <a:lnTo>
                      <a:pt x="2690141" y="3088069"/>
                    </a:lnTo>
                    <a:lnTo>
                      <a:pt x="2600862" y="3091648"/>
                    </a:lnTo>
                    <a:lnTo>
                      <a:pt x="2507615" y="3093637"/>
                    </a:lnTo>
                    <a:lnTo>
                      <a:pt x="2411195" y="3095227"/>
                    </a:lnTo>
                    <a:lnTo>
                      <a:pt x="2312393" y="3095625"/>
                    </a:lnTo>
                    <a:lnTo>
                      <a:pt x="2213195" y="3095227"/>
                    </a:lnTo>
                    <a:lnTo>
                      <a:pt x="2116774" y="3093637"/>
                    </a:lnTo>
                    <a:lnTo>
                      <a:pt x="2023924" y="3091648"/>
                    </a:lnTo>
                    <a:lnTo>
                      <a:pt x="1934645" y="3088069"/>
                    </a:lnTo>
                    <a:lnTo>
                      <a:pt x="1849731" y="3084489"/>
                    </a:lnTo>
                    <a:lnTo>
                      <a:pt x="1808862" y="3082103"/>
                    </a:lnTo>
                    <a:lnTo>
                      <a:pt x="1769579" y="3079319"/>
                    </a:lnTo>
                    <a:lnTo>
                      <a:pt x="1731884" y="3076933"/>
                    </a:lnTo>
                    <a:lnTo>
                      <a:pt x="1694982" y="3074149"/>
                    </a:lnTo>
                    <a:lnTo>
                      <a:pt x="1659667" y="3070967"/>
                    </a:lnTo>
                    <a:lnTo>
                      <a:pt x="1626336" y="3068183"/>
                    </a:lnTo>
                    <a:lnTo>
                      <a:pt x="1593799" y="3065001"/>
                    </a:lnTo>
                    <a:lnTo>
                      <a:pt x="1563643" y="3061024"/>
                    </a:lnTo>
                    <a:lnTo>
                      <a:pt x="1534677" y="3057843"/>
                    </a:lnTo>
                    <a:lnTo>
                      <a:pt x="1507298" y="3054263"/>
                    </a:lnTo>
                    <a:lnTo>
                      <a:pt x="1482300" y="3050286"/>
                    </a:lnTo>
                    <a:lnTo>
                      <a:pt x="1458889" y="3046309"/>
                    </a:lnTo>
                    <a:lnTo>
                      <a:pt x="1437462" y="3041934"/>
                    </a:lnTo>
                    <a:lnTo>
                      <a:pt x="1418019" y="3037957"/>
                    </a:lnTo>
                    <a:lnTo>
                      <a:pt x="1400561" y="3033582"/>
                    </a:lnTo>
                    <a:lnTo>
                      <a:pt x="1385086" y="3029605"/>
                    </a:lnTo>
                    <a:lnTo>
                      <a:pt x="1372388" y="3024832"/>
                    </a:lnTo>
                    <a:lnTo>
                      <a:pt x="1361675" y="3020458"/>
                    </a:lnTo>
                    <a:lnTo>
                      <a:pt x="1356913" y="3017674"/>
                    </a:lnTo>
                    <a:lnTo>
                      <a:pt x="1352945" y="3015685"/>
                    </a:lnTo>
                    <a:lnTo>
                      <a:pt x="1349374" y="3013299"/>
                    </a:lnTo>
                    <a:lnTo>
                      <a:pt x="1346597" y="3010913"/>
                    </a:lnTo>
                    <a:lnTo>
                      <a:pt x="1344613" y="3008526"/>
                    </a:lnTo>
                    <a:lnTo>
                      <a:pt x="1343025" y="3006140"/>
                    </a:lnTo>
                    <a:lnTo>
                      <a:pt x="1341835" y="3003754"/>
                    </a:lnTo>
                    <a:lnTo>
                      <a:pt x="1341438" y="3001367"/>
                    </a:lnTo>
                    <a:lnTo>
                      <a:pt x="1341580" y="3000374"/>
                    </a:lnTo>
                    <a:lnTo>
                      <a:pt x="1341242" y="3000374"/>
                    </a:lnTo>
                    <a:close/>
                    <a:moveTo>
                      <a:pt x="1717823" y="0"/>
                    </a:moveTo>
                    <a:lnTo>
                      <a:pt x="2909343" y="0"/>
                    </a:lnTo>
                    <a:lnTo>
                      <a:pt x="2919266" y="3571"/>
                    </a:lnTo>
                    <a:lnTo>
                      <a:pt x="2927601" y="6745"/>
                    </a:lnTo>
                    <a:lnTo>
                      <a:pt x="2935937" y="11110"/>
                    </a:lnTo>
                    <a:lnTo>
                      <a:pt x="2946653" y="15872"/>
                    </a:lnTo>
                    <a:lnTo>
                      <a:pt x="2959354" y="22618"/>
                    </a:lnTo>
                    <a:lnTo>
                      <a:pt x="2972849" y="30951"/>
                    </a:lnTo>
                    <a:lnTo>
                      <a:pt x="2987931" y="40871"/>
                    </a:lnTo>
                    <a:lnTo>
                      <a:pt x="2995870" y="46427"/>
                    </a:lnTo>
                    <a:lnTo>
                      <a:pt x="3003808" y="52776"/>
                    </a:lnTo>
                    <a:lnTo>
                      <a:pt x="3011349" y="58728"/>
                    </a:lnTo>
                    <a:lnTo>
                      <a:pt x="3019684" y="65474"/>
                    </a:lnTo>
                    <a:lnTo>
                      <a:pt x="3027623" y="72616"/>
                    </a:lnTo>
                    <a:lnTo>
                      <a:pt x="3035957" y="80553"/>
                    </a:lnTo>
                    <a:lnTo>
                      <a:pt x="3043896" y="88489"/>
                    </a:lnTo>
                    <a:lnTo>
                      <a:pt x="3051834" y="97219"/>
                    </a:lnTo>
                    <a:lnTo>
                      <a:pt x="3059375" y="105949"/>
                    </a:lnTo>
                    <a:lnTo>
                      <a:pt x="3066917" y="115472"/>
                    </a:lnTo>
                    <a:lnTo>
                      <a:pt x="3074458" y="125393"/>
                    </a:lnTo>
                    <a:lnTo>
                      <a:pt x="3080808" y="135313"/>
                    </a:lnTo>
                    <a:lnTo>
                      <a:pt x="3087556" y="146027"/>
                    </a:lnTo>
                    <a:lnTo>
                      <a:pt x="3093509" y="157536"/>
                    </a:lnTo>
                    <a:lnTo>
                      <a:pt x="3099066" y="169439"/>
                    </a:lnTo>
                    <a:lnTo>
                      <a:pt x="3104226" y="181344"/>
                    </a:lnTo>
                    <a:lnTo>
                      <a:pt x="3108592" y="194439"/>
                    </a:lnTo>
                    <a:lnTo>
                      <a:pt x="3112958" y="207534"/>
                    </a:lnTo>
                    <a:lnTo>
                      <a:pt x="3115339" y="217058"/>
                    </a:lnTo>
                    <a:lnTo>
                      <a:pt x="3117324" y="226581"/>
                    </a:lnTo>
                    <a:lnTo>
                      <a:pt x="3119309" y="236502"/>
                    </a:lnTo>
                    <a:lnTo>
                      <a:pt x="3120499" y="246025"/>
                    </a:lnTo>
                    <a:lnTo>
                      <a:pt x="3121690" y="256342"/>
                    </a:lnTo>
                    <a:lnTo>
                      <a:pt x="3122087" y="266263"/>
                    </a:lnTo>
                    <a:lnTo>
                      <a:pt x="3122484" y="276184"/>
                    </a:lnTo>
                    <a:lnTo>
                      <a:pt x="3122484" y="286103"/>
                    </a:lnTo>
                    <a:lnTo>
                      <a:pt x="3121690" y="296024"/>
                    </a:lnTo>
                    <a:lnTo>
                      <a:pt x="3121293" y="306341"/>
                    </a:lnTo>
                    <a:lnTo>
                      <a:pt x="3120102" y="316659"/>
                    </a:lnTo>
                    <a:lnTo>
                      <a:pt x="3118515" y="326976"/>
                    </a:lnTo>
                    <a:lnTo>
                      <a:pt x="3116530" y="337690"/>
                    </a:lnTo>
                    <a:lnTo>
                      <a:pt x="3114149" y="348007"/>
                    </a:lnTo>
                    <a:lnTo>
                      <a:pt x="3111767" y="358325"/>
                    </a:lnTo>
                    <a:lnTo>
                      <a:pt x="3108592" y="369039"/>
                    </a:lnTo>
                    <a:lnTo>
                      <a:pt x="3105417" y="379356"/>
                    </a:lnTo>
                    <a:lnTo>
                      <a:pt x="3101845" y="390466"/>
                    </a:lnTo>
                    <a:lnTo>
                      <a:pt x="3097479" y="401180"/>
                    </a:lnTo>
                    <a:lnTo>
                      <a:pt x="3093509" y="411894"/>
                    </a:lnTo>
                    <a:lnTo>
                      <a:pt x="3088747" y="422609"/>
                    </a:lnTo>
                    <a:lnTo>
                      <a:pt x="3083587" y="434116"/>
                    </a:lnTo>
                    <a:lnTo>
                      <a:pt x="3078030" y="444830"/>
                    </a:lnTo>
                    <a:lnTo>
                      <a:pt x="3072076" y="455940"/>
                    </a:lnTo>
                    <a:lnTo>
                      <a:pt x="3066123" y="466655"/>
                    </a:lnTo>
                    <a:lnTo>
                      <a:pt x="3059772" y="477766"/>
                    </a:lnTo>
                    <a:lnTo>
                      <a:pt x="3052628" y="489274"/>
                    </a:lnTo>
                    <a:lnTo>
                      <a:pt x="3045483" y="500781"/>
                    </a:lnTo>
                    <a:lnTo>
                      <a:pt x="3037942" y="511891"/>
                    </a:lnTo>
                    <a:lnTo>
                      <a:pt x="3030401" y="523400"/>
                    </a:lnTo>
                    <a:lnTo>
                      <a:pt x="3022066" y="534908"/>
                    </a:lnTo>
                    <a:lnTo>
                      <a:pt x="3013334" y="546415"/>
                    </a:lnTo>
                    <a:lnTo>
                      <a:pt x="3013334" y="2104709"/>
                    </a:lnTo>
                    <a:lnTo>
                      <a:pt x="4604543" y="4495920"/>
                    </a:lnTo>
                    <a:lnTo>
                      <a:pt x="4606527" y="4504649"/>
                    </a:lnTo>
                    <a:lnTo>
                      <a:pt x="4608511" y="4511792"/>
                    </a:lnTo>
                    <a:lnTo>
                      <a:pt x="4612481" y="4530046"/>
                    </a:lnTo>
                    <a:lnTo>
                      <a:pt x="4614862" y="4542744"/>
                    </a:lnTo>
                    <a:lnTo>
                      <a:pt x="4617243" y="4558220"/>
                    </a:lnTo>
                    <a:lnTo>
                      <a:pt x="4619625" y="4575679"/>
                    </a:lnTo>
                    <a:lnTo>
                      <a:pt x="4622403" y="4595123"/>
                    </a:lnTo>
                    <a:lnTo>
                      <a:pt x="4624387" y="4616948"/>
                    </a:lnTo>
                    <a:lnTo>
                      <a:pt x="4625975" y="4639964"/>
                    </a:lnTo>
                    <a:lnTo>
                      <a:pt x="4627166" y="4664963"/>
                    </a:lnTo>
                    <a:lnTo>
                      <a:pt x="4627563" y="4691153"/>
                    </a:lnTo>
                    <a:lnTo>
                      <a:pt x="4627166" y="4718533"/>
                    </a:lnTo>
                    <a:lnTo>
                      <a:pt x="4626373" y="4733215"/>
                    </a:lnTo>
                    <a:lnTo>
                      <a:pt x="4625579" y="4747501"/>
                    </a:lnTo>
                    <a:lnTo>
                      <a:pt x="4624387" y="4762183"/>
                    </a:lnTo>
                    <a:lnTo>
                      <a:pt x="4623197" y="4777262"/>
                    </a:lnTo>
                    <a:lnTo>
                      <a:pt x="4621213" y="4792341"/>
                    </a:lnTo>
                    <a:lnTo>
                      <a:pt x="4618831" y="4807817"/>
                    </a:lnTo>
                    <a:lnTo>
                      <a:pt x="4616449" y="4823689"/>
                    </a:lnTo>
                    <a:lnTo>
                      <a:pt x="4614068" y="4839562"/>
                    </a:lnTo>
                    <a:lnTo>
                      <a:pt x="4610496" y="4855038"/>
                    </a:lnTo>
                    <a:lnTo>
                      <a:pt x="4606923" y="4870910"/>
                    </a:lnTo>
                    <a:lnTo>
                      <a:pt x="4602557" y="4887180"/>
                    </a:lnTo>
                    <a:lnTo>
                      <a:pt x="4598191" y="4903449"/>
                    </a:lnTo>
                    <a:lnTo>
                      <a:pt x="4593032" y="4919719"/>
                    </a:lnTo>
                    <a:lnTo>
                      <a:pt x="4587872" y="4935988"/>
                    </a:lnTo>
                    <a:lnTo>
                      <a:pt x="4581919" y="4952257"/>
                    </a:lnTo>
                    <a:lnTo>
                      <a:pt x="4575171" y="4968527"/>
                    </a:lnTo>
                    <a:lnTo>
                      <a:pt x="4568821" y="4985193"/>
                    </a:lnTo>
                    <a:lnTo>
                      <a:pt x="4560883" y="5001463"/>
                    </a:lnTo>
                    <a:lnTo>
                      <a:pt x="4552944" y="5017732"/>
                    </a:lnTo>
                    <a:lnTo>
                      <a:pt x="4544212" y="5033605"/>
                    </a:lnTo>
                    <a:lnTo>
                      <a:pt x="4535083" y="5049874"/>
                    </a:lnTo>
                    <a:lnTo>
                      <a:pt x="4525161" y="5066144"/>
                    </a:lnTo>
                    <a:lnTo>
                      <a:pt x="4514047" y="5082016"/>
                    </a:lnTo>
                    <a:lnTo>
                      <a:pt x="4503331" y="5097889"/>
                    </a:lnTo>
                    <a:lnTo>
                      <a:pt x="4491423" y="5112968"/>
                    </a:lnTo>
                    <a:lnTo>
                      <a:pt x="4478722" y="5128444"/>
                    </a:lnTo>
                    <a:lnTo>
                      <a:pt x="4465624" y="5143919"/>
                    </a:lnTo>
                    <a:lnTo>
                      <a:pt x="4451335" y="5158998"/>
                    </a:lnTo>
                    <a:lnTo>
                      <a:pt x="4437047" y="5173681"/>
                    </a:lnTo>
                    <a:lnTo>
                      <a:pt x="4421171" y="5188363"/>
                    </a:lnTo>
                    <a:lnTo>
                      <a:pt x="4404897" y="5202251"/>
                    </a:lnTo>
                    <a:lnTo>
                      <a:pt x="4387830" y="5216537"/>
                    </a:lnTo>
                    <a:lnTo>
                      <a:pt x="4369969" y="5230028"/>
                    </a:lnTo>
                    <a:lnTo>
                      <a:pt x="4351315" y="5243520"/>
                    </a:lnTo>
                    <a:lnTo>
                      <a:pt x="4331865" y="5256615"/>
                    </a:lnTo>
                    <a:lnTo>
                      <a:pt x="4311227" y="5268916"/>
                    </a:lnTo>
                    <a:lnTo>
                      <a:pt x="4290191" y="5281218"/>
                    </a:lnTo>
                    <a:lnTo>
                      <a:pt x="4267963" y="5293122"/>
                    </a:lnTo>
                    <a:lnTo>
                      <a:pt x="4255659" y="5299074"/>
                    </a:lnTo>
                    <a:lnTo>
                      <a:pt x="371507" y="5299074"/>
                    </a:lnTo>
                    <a:lnTo>
                      <a:pt x="359600" y="5293122"/>
                    </a:lnTo>
                    <a:lnTo>
                      <a:pt x="337373" y="5281218"/>
                    </a:lnTo>
                    <a:lnTo>
                      <a:pt x="315940" y="5268916"/>
                    </a:lnTo>
                    <a:lnTo>
                      <a:pt x="295301" y="5256615"/>
                    </a:lnTo>
                    <a:lnTo>
                      <a:pt x="275852" y="5243520"/>
                    </a:lnTo>
                    <a:lnTo>
                      <a:pt x="257197" y="5230028"/>
                    </a:lnTo>
                    <a:lnTo>
                      <a:pt x="239336" y="5216537"/>
                    </a:lnTo>
                    <a:lnTo>
                      <a:pt x="222269" y="5202251"/>
                    </a:lnTo>
                    <a:lnTo>
                      <a:pt x="205996" y="5188363"/>
                    </a:lnTo>
                    <a:lnTo>
                      <a:pt x="190517" y="5173681"/>
                    </a:lnTo>
                    <a:lnTo>
                      <a:pt x="175831" y="5158998"/>
                    </a:lnTo>
                    <a:lnTo>
                      <a:pt x="161939" y="5143919"/>
                    </a:lnTo>
                    <a:lnTo>
                      <a:pt x="148841" y="5128444"/>
                    </a:lnTo>
                    <a:lnTo>
                      <a:pt x="135743" y="5112968"/>
                    </a:lnTo>
                    <a:lnTo>
                      <a:pt x="124233" y="5097889"/>
                    </a:lnTo>
                    <a:lnTo>
                      <a:pt x="113119" y="5082016"/>
                    </a:lnTo>
                    <a:lnTo>
                      <a:pt x="102403" y="5066144"/>
                    </a:lnTo>
                    <a:lnTo>
                      <a:pt x="92480" y="5049874"/>
                    </a:lnTo>
                    <a:lnTo>
                      <a:pt x="82954" y="5033605"/>
                    </a:lnTo>
                    <a:lnTo>
                      <a:pt x="74222" y="5017732"/>
                    </a:lnTo>
                    <a:lnTo>
                      <a:pt x="66284" y="5001463"/>
                    </a:lnTo>
                    <a:lnTo>
                      <a:pt x="59140" y="4985193"/>
                    </a:lnTo>
                    <a:lnTo>
                      <a:pt x="51995" y="4968527"/>
                    </a:lnTo>
                    <a:lnTo>
                      <a:pt x="45248" y="4952257"/>
                    </a:lnTo>
                    <a:lnTo>
                      <a:pt x="39294" y="4935988"/>
                    </a:lnTo>
                    <a:lnTo>
                      <a:pt x="34134" y="4919719"/>
                    </a:lnTo>
                    <a:lnTo>
                      <a:pt x="28975" y="4903449"/>
                    </a:lnTo>
                    <a:lnTo>
                      <a:pt x="24609" y="4887180"/>
                    </a:lnTo>
                    <a:lnTo>
                      <a:pt x="20243" y="4870910"/>
                    </a:lnTo>
                    <a:lnTo>
                      <a:pt x="17067" y="4855038"/>
                    </a:lnTo>
                    <a:lnTo>
                      <a:pt x="13495" y="4839562"/>
                    </a:lnTo>
                    <a:lnTo>
                      <a:pt x="10717" y="4823689"/>
                    </a:lnTo>
                    <a:lnTo>
                      <a:pt x="8335" y="4807817"/>
                    </a:lnTo>
                    <a:lnTo>
                      <a:pt x="6351" y="4792341"/>
                    </a:lnTo>
                    <a:lnTo>
                      <a:pt x="4366" y="4777262"/>
                    </a:lnTo>
                    <a:lnTo>
                      <a:pt x="2779" y="4762183"/>
                    </a:lnTo>
                    <a:lnTo>
                      <a:pt x="1588" y="4747501"/>
                    </a:lnTo>
                    <a:lnTo>
                      <a:pt x="794" y="4733215"/>
                    </a:lnTo>
                    <a:lnTo>
                      <a:pt x="397" y="4718533"/>
                    </a:lnTo>
                    <a:lnTo>
                      <a:pt x="0" y="4691153"/>
                    </a:lnTo>
                    <a:lnTo>
                      <a:pt x="397" y="4664963"/>
                    </a:lnTo>
                    <a:lnTo>
                      <a:pt x="1191" y="4639964"/>
                    </a:lnTo>
                    <a:lnTo>
                      <a:pt x="2779" y="4616948"/>
                    </a:lnTo>
                    <a:lnTo>
                      <a:pt x="4763" y="4595123"/>
                    </a:lnTo>
                    <a:lnTo>
                      <a:pt x="7542" y="4575679"/>
                    </a:lnTo>
                    <a:lnTo>
                      <a:pt x="9923" y="4558220"/>
                    </a:lnTo>
                    <a:lnTo>
                      <a:pt x="12304" y="4542744"/>
                    </a:lnTo>
                    <a:lnTo>
                      <a:pt x="15083" y="4530046"/>
                    </a:lnTo>
                    <a:lnTo>
                      <a:pt x="19052" y="4511792"/>
                    </a:lnTo>
                    <a:lnTo>
                      <a:pt x="20640" y="4504649"/>
                    </a:lnTo>
                    <a:lnTo>
                      <a:pt x="23418" y="4495920"/>
                    </a:lnTo>
                    <a:lnTo>
                      <a:pt x="1614229" y="2104709"/>
                    </a:lnTo>
                    <a:lnTo>
                      <a:pt x="1614229" y="546415"/>
                    </a:lnTo>
                    <a:lnTo>
                      <a:pt x="1605497" y="534908"/>
                    </a:lnTo>
                    <a:lnTo>
                      <a:pt x="1597559" y="523400"/>
                    </a:lnTo>
                    <a:lnTo>
                      <a:pt x="1589621" y="511891"/>
                    </a:lnTo>
                    <a:lnTo>
                      <a:pt x="1582080" y="500781"/>
                    </a:lnTo>
                    <a:lnTo>
                      <a:pt x="1574539" y="489274"/>
                    </a:lnTo>
                    <a:lnTo>
                      <a:pt x="1567791" y="477766"/>
                    </a:lnTo>
                    <a:lnTo>
                      <a:pt x="1561044" y="466655"/>
                    </a:lnTo>
                    <a:lnTo>
                      <a:pt x="1555090" y="455940"/>
                    </a:lnTo>
                    <a:lnTo>
                      <a:pt x="1549136" y="444830"/>
                    </a:lnTo>
                    <a:lnTo>
                      <a:pt x="1543580" y="434116"/>
                    </a:lnTo>
                    <a:lnTo>
                      <a:pt x="1538817" y="422609"/>
                    </a:lnTo>
                    <a:lnTo>
                      <a:pt x="1534054" y="411894"/>
                    </a:lnTo>
                    <a:lnTo>
                      <a:pt x="1529688" y="401180"/>
                    </a:lnTo>
                    <a:lnTo>
                      <a:pt x="1525322" y="390466"/>
                    </a:lnTo>
                    <a:lnTo>
                      <a:pt x="1522147" y="379356"/>
                    </a:lnTo>
                    <a:lnTo>
                      <a:pt x="1518971" y="369039"/>
                    </a:lnTo>
                    <a:lnTo>
                      <a:pt x="1515796" y="358325"/>
                    </a:lnTo>
                    <a:lnTo>
                      <a:pt x="1513018" y="348007"/>
                    </a:lnTo>
                    <a:lnTo>
                      <a:pt x="1511033" y="337690"/>
                    </a:lnTo>
                    <a:lnTo>
                      <a:pt x="1509049" y="326976"/>
                    </a:lnTo>
                    <a:lnTo>
                      <a:pt x="1507461" y="316659"/>
                    </a:lnTo>
                    <a:lnTo>
                      <a:pt x="1506270" y="306341"/>
                    </a:lnTo>
                    <a:lnTo>
                      <a:pt x="1505476" y="296024"/>
                    </a:lnTo>
                    <a:lnTo>
                      <a:pt x="1505079" y="286103"/>
                    </a:lnTo>
                    <a:lnTo>
                      <a:pt x="1505079" y="276184"/>
                    </a:lnTo>
                    <a:lnTo>
                      <a:pt x="1505079" y="266263"/>
                    </a:lnTo>
                    <a:lnTo>
                      <a:pt x="1505873" y="256342"/>
                    </a:lnTo>
                    <a:lnTo>
                      <a:pt x="1506667" y="246025"/>
                    </a:lnTo>
                    <a:lnTo>
                      <a:pt x="1508255" y="236502"/>
                    </a:lnTo>
                    <a:lnTo>
                      <a:pt x="1510239" y="226581"/>
                    </a:lnTo>
                    <a:lnTo>
                      <a:pt x="1512224" y="217058"/>
                    </a:lnTo>
                    <a:lnTo>
                      <a:pt x="1514208" y="207534"/>
                    </a:lnTo>
                    <a:lnTo>
                      <a:pt x="1518574" y="194439"/>
                    </a:lnTo>
                    <a:lnTo>
                      <a:pt x="1522940" y="181344"/>
                    </a:lnTo>
                    <a:lnTo>
                      <a:pt x="1528497" y="169439"/>
                    </a:lnTo>
                    <a:lnTo>
                      <a:pt x="1533657" y="157536"/>
                    </a:lnTo>
                    <a:lnTo>
                      <a:pt x="1540007" y="146027"/>
                    </a:lnTo>
                    <a:lnTo>
                      <a:pt x="1546358" y="135313"/>
                    </a:lnTo>
                    <a:lnTo>
                      <a:pt x="1553502" y="125393"/>
                    </a:lnTo>
                    <a:lnTo>
                      <a:pt x="1560250" y="115472"/>
                    </a:lnTo>
                    <a:lnTo>
                      <a:pt x="1567791" y="105949"/>
                    </a:lnTo>
                    <a:lnTo>
                      <a:pt x="1575729" y="97219"/>
                    </a:lnTo>
                    <a:lnTo>
                      <a:pt x="1583271" y="88489"/>
                    </a:lnTo>
                    <a:lnTo>
                      <a:pt x="1591606" y="80553"/>
                    </a:lnTo>
                    <a:lnTo>
                      <a:pt x="1599544" y="72616"/>
                    </a:lnTo>
                    <a:lnTo>
                      <a:pt x="1607879" y="65474"/>
                    </a:lnTo>
                    <a:lnTo>
                      <a:pt x="1615817" y="58728"/>
                    </a:lnTo>
                    <a:lnTo>
                      <a:pt x="1623358" y="52776"/>
                    </a:lnTo>
                    <a:lnTo>
                      <a:pt x="1631693" y="46427"/>
                    </a:lnTo>
                    <a:lnTo>
                      <a:pt x="1639235" y="40871"/>
                    </a:lnTo>
                    <a:lnTo>
                      <a:pt x="1654317" y="30951"/>
                    </a:lnTo>
                    <a:lnTo>
                      <a:pt x="1668606" y="22618"/>
                    </a:lnTo>
                    <a:lnTo>
                      <a:pt x="1680910" y="15872"/>
                    </a:lnTo>
                    <a:lnTo>
                      <a:pt x="1691230" y="11110"/>
                    </a:lnTo>
                    <a:lnTo>
                      <a:pt x="1699565" y="6745"/>
                    </a:lnTo>
                    <a:lnTo>
                      <a:pt x="1708297" y="3571"/>
                    </a:lnTo>
                    <a:lnTo>
                      <a:pt x="1717823"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endParaRPr lang="zh-CN" altLang="en-US">
                  <a:solidFill>
                    <a:schemeClr val="tx1">
                      <a:lumMod val="85000"/>
                      <a:lumOff val="15000"/>
                    </a:schemeClr>
                  </a:solidFill>
                  <a:ea typeface="微软雅黑" panose="020B0503020204020204" pitchFamily="34" charset="-122"/>
                </a:endParaRPr>
              </a:p>
            </p:txBody>
          </p:sp>
        </p:grpSp>
        <p:grpSp>
          <p:nvGrpSpPr>
            <p:cNvPr id="10" name="组合 9"/>
            <p:cNvGrpSpPr/>
            <p:nvPr/>
          </p:nvGrpSpPr>
          <p:grpSpPr>
            <a:xfrm>
              <a:off x="5501014" y="2425583"/>
              <a:ext cx="741854" cy="741854"/>
              <a:chOff x="7334684" y="3249507"/>
              <a:chExt cx="989139" cy="989139"/>
            </a:xfrm>
          </p:grpSpPr>
          <p:sp>
            <p:nvSpPr>
              <p:cNvPr id="17" name="任意多边形 2"/>
              <p:cNvSpPr/>
              <p:nvPr/>
            </p:nvSpPr>
            <p:spPr>
              <a:xfrm rot="2157230">
                <a:off x="7334684" y="3249507"/>
                <a:ext cx="989139" cy="989139"/>
              </a:xfrm>
              <a:custGeom>
                <a:avLst/>
                <a:gdLst>
                  <a:gd name="connsiteX0" fmla="*/ 0 w 1635124"/>
                  <a:gd name="connsiteY0" fmla="*/ 817562 h 1635124"/>
                  <a:gd name="connsiteX1" fmla="*/ 817562 w 1635124"/>
                  <a:gd name="connsiteY1" fmla="*/ 0 h 1635124"/>
                  <a:gd name="connsiteX2" fmla="*/ 1635124 w 1635124"/>
                  <a:gd name="connsiteY2" fmla="*/ 817562 h 1635124"/>
                  <a:gd name="connsiteX3" fmla="*/ 817562 w 1635124"/>
                  <a:gd name="connsiteY3" fmla="*/ 1635124 h 1635124"/>
                  <a:gd name="connsiteX4" fmla="*/ 0 w 1635124"/>
                  <a:gd name="connsiteY4" fmla="*/ 817562 h 1635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124" h="1635124">
                    <a:moveTo>
                      <a:pt x="0" y="817562"/>
                    </a:moveTo>
                    <a:cubicBezTo>
                      <a:pt x="0" y="366035"/>
                      <a:pt x="366035" y="0"/>
                      <a:pt x="817562" y="0"/>
                    </a:cubicBezTo>
                    <a:cubicBezTo>
                      <a:pt x="1269089" y="0"/>
                      <a:pt x="1635124" y="366035"/>
                      <a:pt x="1635124" y="817562"/>
                    </a:cubicBezTo>
                    <a:cubicBezTo>
                      <a:pt x="1635124" y="1269089"/>
                      <a:pt x="1269089" y="1635124"/>
                      <a:pt x="817562" y="1635124"/>
                    </a:cubicBezTo>
                    <a:cubicBezTo>
                      <a:pt x="366035" y="1635124"/>
                      <a:pt x="0" y="1269089"/>
                      <a:pt x="0" y="817562"/>
                    </a:cubicBez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Century Gothic" pitchFamily="34" charset="0"/>
                </a:endParaRPr>
              </a:p>
            </p:txBody>
          </p:sp>
          <p:sp>
            <p:nvSpPr>
              <p:cNvPr id="18" name="KSO_Shape"/>
              <p:cNvSpPr/>
              <p:nvPr/>
            </p:nvSpPr>
            <p:spPr bwMode="auto">
              <a:xfrm>
                <a:off x="7593095" y="3416775"/>
                <a:ext cx="483308" cy="601628"/>
              </a:xfrm>
              <a:custGeom>
                <a:avLst/>
                <a:gdLst>
                  <a:gd name="T0" fmla="*/ 1652585 w 5505447"/>
                  <a:gd name="T1" fmla="*/ 4997450 h 6858000"/>
                  <a:gd name="T2" fmla="*/ 1652586 w 5505447"/>
                  <a:gd name="T3" fmla="*/ 4335463 h 6858000"/>
                  <a:gd name="T4" fmla="*/ 4694235 w 5505447"/>
                  <a:gd name="T5" fmla="*/ 4089400 h 6858000"/>
                  <a:gd name="T6" fmla="*/ 3722685 w 5505447"/>
                  <a:gd name="T7" fmla="*/ 3795713 h 6858000"/>
                  <a:gd name="T8" fmla="*/ 2624135 w 5505447"/>
                  <a:gd name="T9" fmla="*/ 3611563 h 6858000"/>
                  <a:gd name="T10" fmla="*/ 2881310 w 5505447"/>
                  <a:gd name="T11" fmla="*/ 4089401 h 6858000"/>
                  <a:gd name="T12" fmla="*/ 3722685 w 5505447"/>
                  <a:gd name="T13" fmla="*/ 3071816 h 6858000"/>
                  <a:gd name="T14" fmla="*/ 2624135 w 5505447"/>
                  <a:gd name="T15" fmla="*/ 2995616 h 6858000"/>
                  <a:gd name="T16" fmla="*/ 3722685 w 5505447"/>
                  <a:gd name="T17" fmla="*/ 2703514 h 6858000"/>
                  <a:gd name="T18" fmla="*/ 3544885 w 5505447"/>
                  <a:gd name="T19" fmla="*/ 2517776 h 6858000"/>
                  <a:gd name="T20" fmla="*/ 811212 w 5505447"/>
                  <a:gd name="T21" fmla="*/ 3181354 h 6858000"/>
                  <a:gd name="T22" fmla="*/ 1652588 w 5505447"/>
                  <a:gd name="T23" fmla="*/ 1979617 h 6858000"/>
                  <a:gd name="T24" fmla="*/ 2624135 w 5505447"/>
                  <a:gd name="T25" fmla="*/ 1903417 h 6858000"/>
                  <a:gd name="T26" fmla="*/ 1652588 w 5505447"/>
                  <a:gd name="T27" fmla="*/ 1609729 h 6858000"/>
                  <a:gd name="T28" fmla="*/ 3544885 w 5505447"/>
                  <a:gd name="T29" fmla="*/ 1609728 h 6858000"/>
                  <a:gd name="T30" fmla="*/ 4728059 w 5505447"/>
                  <a:gd name="T31" fmla="*/ 5365062 h 6858000"/>
                  <a:gd name="T32" fmla="*/ 550863 w 5505447"/>
                  <a:gd name="T33" fmla="*/ 830266 h 6858000"/>
                  <a:gd name="T34" fmla="*/ 3519813 w 5505447"/>
                  <a:gd name="T35" fmla="*/ 482329 h 6858000"/>
                  <a:gd name="T36" fmla="*/ 3474335 w 5505447"/>
                  <a:gd name="T37" fmla="*/ 533264 h 6858000"/>
                  <a:gd name="T38" fmla="*/ 3463913 w 5505447"/>
                  <a:gd name="T39" fmla="*/ 603618 h 6858000"/>
                  <a:gd name="T40" fmla="*/ 3493284 w 5505447"/>
                  <a:gd name="T41" fmla="*/ 665695 h 6858000"/>
                  <a:gd name="T42" fmla="*/ 3551394 w 5505447"/>
                  <a:gd name="T43" fmla="*/ 701349 h 6858000"/>
                  <a:gd name="T44" fmla="*/ 3622453 w 5505447"/>
                  <a:gd name="T45" fmla="*/ 697848 h 6858000"/>
                  <a:gd name="T46" fmla="*/ 3676773 w 5505447"/>
                  <a:gd name="T47" fmla="*/ 656781 h 6858000"/>
                  <a:gd name="T48" fmla="*/ 3700143 w 5505447"/>
                  <a:gd name="T49" fmla="*/ 591521 h 6858000"/>
                  <a:gd name="T50" fmla="*/ 3683405 w 5505447"/>
                  <a:gd name="T51" fmla="*/ 523077 h 6858000"/>
                  <a:gd name="T52" fmla="*/ 3632875 w 5505447"/>
                  <a:gd name="T53" fmla="*/ 477235 h 6858000"/>
                  <a:gd name="T54" fmla="*/ 1963242 w 5505447"/>
                  <a:gd name="T55" fmla="*/ 465775 h 6858000"/>
                  <a:gd name="T56" fmla="*/ 1899340 w 5505447"/>
                  <a:gd name="T57" fmla="*/ 492516 h 6858000"/>
                  <a:gd name="T58" fmla="*/ 1861189 w 5505447"/>
                  <a:gd name="T59" fmla="*/ 549499 h 6858000"/>
                  <a:gd name="T60" fmla="*/ 1861189 w 5505447"/>
                  <a:gd name="T61" fmla="*/ 620808 h 6858000"/>
                  <a:gd name="T62" fmla="*/ 1899340 w 5505447"/>
                  <a:gd name="T63" fmla="*/ 677792 h 6858000"/>
                  <a:gd name="T64" fmla="*/ 1963242 w 5505447"/>
                  <a:gd name="T65" fmla="*/ 704533 h 6858000"/>
                  <a:gd name="T66" fmla="*/ 2032549 w 5505447"/>
                  <a:gd name="T67" fmla="*/ 690526 h 6858000"/>
                  <a:gd name="T68" fmla="*/ 2080873 w 5505447"/>
                  <a:gd name="T69" fmla="*/ 642456 h 6858000"/>
                  <a:gd name="T70" fmla="*/ 2094861 w 5505447"/>
                  <a:gd name="T71" fmla="*/ 572739 h 6858000"/>
                  <a:gd name="T72" fmla="*/ 2067838 w 5505447"/>
                  <a:gd name="T73" fmla="*/ 509070 h 6858000"/>
                  <a:gd name="T74" fmla="*/ 2010930 w 5505447"/>
                  <a:gd name="T75" fmla="*/ 470550 h 6858000"/>
                  <a:gd name="T76" fmla="*/ 4885370 w 5505447"/>
                  <a:gd name="T77" fmla="*/ 295278 h 6858000"/>
                  <a:gd name="T78" fmla="*/ 5069837 w 5505447"/>
                  <a:gd name="T79" fmla="*/ 323534 h 6858000"/>
                  <a:gd name="T80" fmla="*/ 5232080 w 5505447"/>
                  <a:gd name="T81" fmla="*/ 401318 h 6858000"/>
                  <a:gd name="T82" fmla="*/ 5363842 w 5505447"/>
                  <a:gd name="T83" fmla="*/ 521327 h 6858000"/>
                  <a:gd name="T84" fmla="*/ 5456552 w 5505447"/>
                  <a:gd name="T85" fmla="*/ 674037 h 6858000"/>
                  <a:gd name="T86" fmla="*/ 5502272 w 5505447"/>
                  <a:gd name="T87" fmla="*/ 852146 h 6858000"/>
                  <a:gd name="T88" fmla="*/ 5495605 w 5505447"/>
                  <a:gd name="T89" fmla="*/ 6347485 h 6858000"/>
                  <a:gd name="T90" fmla="*/ 5437502 w 5505447"/>
                  <a:gd name="T91" fmla="*/ 6520197 h 6858000"/>
                  <a:gd name="T92" fmla="*/ 5333997 w 5505447"/>
                  <a:gd name="T93" fmla="*/ 6665922 h 6858000"/>
                  <a:gd name="T94" fmla="*/ 5193980 w 5505447"/>
                  <a:gd name="T95" fmla="*/ 6775772 h 6858000"/>
                  <a:gd name="T96" fmla="*/ 5025387 w 5505447"/>
                  <a:gd name="T97" fmla="*/ 6842126 h 6858000"/>
                  <a:gd name="T98" fmla="*/ 588010 w 5505447"/>
                  <a:gd name="T99" fmla="*/ 6857048 h 6858000"/>
                  <a:gd name="T100" fmla="*/ 406718 w 5505447"/>
                  <a:gd name="T101" fmla="*/ 6820220 h 6858000"/>
                  <a:gd name="T102" fmla="*/ 248920 w 5505447"/>
                  <a:gd name="T103" fmla="*/ 6734499 h 6858000"/>
                  <a:gd name="T104" fmla="*/ 123190 w 5505447"/>
                  <a:gd name="T105" fmla="*/ 6609092 h 6858000"/>
                  <a:gd name="T106" fmla="*/ 37465 w 5505447"/>
                  <a:gd name="T107" fmla="*/ 6450985 h 6858000"/>
                  <a:gd name="T108" fmla="*/ 953 w 5505447"/>
                  <a:gd name="T109" fmla="*/ 6270019 h 6858000"/>
                  <a:gd name="T110" fmla="*/ 15875 w 5505447"/>
                  <a:gd name="T111" fmla="*/ 775315 h 6858000"/>
                  <a:gd name="T112" fmla="*/ 82233 w 5505447"/>
                  <a:gd name="T113" fmla="*/ 606731 h 6858000"/>
                  <a:gd name="T114" fmla="*/ 192088 w 5505447"/>
                  <a:gd name="T115" fmla="*/ 466720 h 6858000"/>
                  <a:gd name="T116" fmla="*/ 337820 w 5505447"/>
                  <a:gd name="T117" fmla="*/ 363220 h 6858000"/>
                  <a:gd name="T118" fmla="*/ 510223 w 5505447"/>
                  <a:gd name="T119" fmla="*/ 305120 h 6858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505447" h="6858000">
                    <a:moveTo>
                      <a:pt x="4951951" y="5119688"/>
                    </a:moveTo>
                    <a:lnTo>
                      <a:pt x="4954585" y="5119688"/>
                    </a:lnTo>
                    <a:lnTo>
                      <a:pt x="4953367" y="5121008"/>
                    </a:lnTo>
                    <a:lnTo>
                      <a:pt x="4951951" y="5119688"/>
                    </a:lnTo>
                    <a:close/>
                    <a:moveTo>
                      <a:pt x="3981447" y="5119688"/>
                    </a:moveTo>
                    <a:lnTo>
                      <a:pt x="4951950" y="5119688"/>
                    </a:lnTo>
                    <a:lnTo>
                      <a:pt x="3981447" y="6160425"/>
                    </a:lnTo>
                    <a:lnTo>
                      <a:pt x="3981447" y="5119688"/>
                    </a:lnTo>
                    <a:close/>
                    <a:moveTo>
                      <a:pt x="1652585" y="4889500"/>
                    </a:moveTo>
                    <a:lnTo>
                      <a:pt x="2624135" y="4889500"/>
                    </a:lnTo>
                    <a:lnTo>
                      <a:pt x="2624135" y="4997450"/>
                    </a:lnTo>
                    <a:lnTo>
                      <a:pt x="1652585" y="4997450"/>
                    </a:lnTo>
                    <a:lnTo>
                      <a:pt x="1652585" y="4889500"/>
                    </a:lnTo>
                    <a:close/>
                    <a:moveTo>
                      <a:pt x="1652585" y="4705350"/>
                    </a:moveTo>
                    <a:lnTo>
                      <a:pt x="2624135" y="4705350"/>
                    </a:lnTo>
                    <a:lnTo>
                      <a:pt x="2624135" y="4813300"/>
                    </a:lnTo>
                    <a:lnTo>
                      <a:pt x="1652585" y="4813300"/>
                    </a:lnTo>
                    <a:lnTo>
                      <a:pt x="1652585" y="4705350"/>
                    </a:lnTo>
                    <a:close/>
                    <a:moveTo>
                      <a:pt x="1652585" y="4519613"/>
                    </a:moveTo>
                    <a:lnTo>
                      <a:pt x="2624135" y="4519613"/>
                    </a:lnTo>
                    <a:lnTo>
                      <a:pt x="2624135" y="4629151"/>
                    </a:lnTo>
                    <a:lnTo>
                      <a:pt x="1652585" y="4629151"/>
                    </a:lnTo>
                    <a:lnTo>
                      <a:pt x="1652585" y="4519613"/>
                    </a:lnTo>
                    <a:close/>
                    <a:moveTo>
                      <a:pt x="1652586" y="4335463"/>
                    </a:moveTo>
                    <a:lnTo>
                      <a:pt x="2624135" y="4335463"/>
                    </a:lnTo>
                    <a:lnTo>
                      <a:pt x="2624135" y="4443413"/>
                    </a:lnTo>
                    <a:lnTo>
                      <a:pt x="1652586" y="4443413"/>
                    </a:lnTo>
                    <a:lnTo>
                      <a:pt x="1652586" y="4335463"/>
                    </a:lnTo>
                    <a:close/>
                    <a:moveTo>
                      <a:pt x="811210" y="4335463"/>
                    </a:moveTo>
                    <a:lnTo>
                      <a:pt x="1474786" y="4335463"/>
                    </a:lnTo>
                    <a:lnTo>
                      <a:pt x="1474786" y="4997451"/>
                    </a:lnTo>
                    <a:lnTo>
                      <a:pt x="811210" y="4997451"/>
                    </a:lnTo>
                    <a:lnTo>
                      <a:pt x="811210" y="4335463"/>
                    </a:lnTo>
                    <a:close/>
                    <a:moveTo>
                      <a:pt x="3722685" y="3981450"/>
                    </a:moveTo>
                    <a:lnTo>
                      <a:pt x="4694235" y="3981450"/>
                    </a:lnTo>
                    <a:lnTo>
                      <a:pt x="4694235" y="4089400"/>
                    </a:lnTo>
                    <a:lnTo>
                      <a:pt x="3722685" y="4089400"/>
                    </a:lnTo>
                    <a:lnTo>
                      <a:pt x="3722685" y="3981450"/>
                    </a:lnTo>
                    <a:close/>
                    <a:moveTo>
                      <a:pt x="1652586" y="3981450"/>
                    </a:moveTo>
                    <a:lnTo>
                      <a:pt x="2624135" y="3981450"/>
                    </a:lnTo>
                    <a:lnTo>
                      <a:pt x="2624135" y="4089400"/>
                    </a:lnTo>
                    <a:lnTo>
                      <a:pt x="1652586" y="4089400"/>
                    </a:lnTo>
                    <a:lnTo>
                      <a:pt x="1652586" y="3981450"/>
                    </a:lnTo>
                    <a:close/>
                    <a:moveTo>
                      <a:pt x="3722685" y="3795713"/>
                    </a:moveTo>
                    <a:lnTo>
                      <a:pt x="4694235" y="3795713"/>
                    </a:lnTo>
                    <a:lnTo>
                      <a:pt x="4694235" y="3905251"/>
                    </a:lnTo>
                    <a:lnTo>
                      <a:pt x="3722685" y="3905251"/>
                    </a:lnTo>
                    <a:lnTo>
                      <a:pt x="3722685" y="3795713"/>
                    </a:lnTo>
                    <a:close/>
                    <a:moveTo>
                      <a:pt x="1652586" y="3795713"/>
                    </a:moveTo>
                    <a:lnTo>
                      <a:pt x="2624135" y="3795713"/>
                    </a:lnTo>
                    <a:lnTo>
                      <a:pt x="2624135" y="3905251"/>
                    </a:lnTo>
                    <a:lnTo>
                      <a:pt x="1652586" y="3905251"/>
                    </a:lnTo>
                    <a:lnTo>
                      <a:pt x="1652586" y="3795713"/>
                    </a:lnTo>
                    <a:close/>
                    <a:moveTo>
                      <a:pt x="3722685" y="3611563"/>
                    </a:moveTo>
                    <a:lnTo>
                      <a:pt x="4694235" y="3611563"/>
                    </a:lnTo>
                    <a:lnTo>
                      <a:pt x="4694235" y="3719513"/>
                    </a:lnTo>
                    <a:lnTo>
                      <a:pt x="3722685" y="3719513"/>
                    </a:lnTo>
                    <a:lnTo>
                      <a:pt x="3722685" y="3611563"/>
                    </a:lnTo>
                    <a:close/>
                    <a:moveTo>
                      <a:pt x="1652586" y="3611563"/>
                    </a:moveTo>
                    <a:lnTo>
                      <a:pt x="2624135" y="3611563"/>
                    </a:lnTo>
                    <a:lnTo>
                      <a:pt x="2624135" y="3719513"/>
                    </a:lnTo>
                    <a:lnTo>
                      <a:pt x="1652586" y="3719513"/>
                    </a:lnTo>
                    <a:lnTo>
                      <a:pt x="1652586" y="3611563"/>
                    </a:lnTo>
                    <a:close/>
                    <a:moveTo>
                      <a:pt x="3722685" y="3427415"/>
                    </a:moveTo>
                    <a:lnTo>
                      <a:pt x="4694235" y="3427415"/>
                    </a:lnTo>
                    <a:lnTo>
                      <a:pt x="4694235" y="3535363"/>
                    </a:lnTo>
                    <a:lnTo>
                      <a:pt x="3722685" y="3535363"/>
                    </a:lnTo>
                    <a:lnTo>
                      <a:pt x="3722685" y="3427415"/>
                    </a:lnTo>
                    <a:close/>
                    <a:moveTo>
                      <a:pt x="2881310" y="3427415"/>
                    </a:moveTo>
                    <a:lnTo>
                      <a:pt x="3544885" y="3427415"/>
                    </a:lnTo>
                    <a:lnTo>
                      <a:pt x="3544885" y="4089401"/>
                    </a:lnTo>
                    <a:lnTo>
                      <a:pt x="2881310" y="4089401"/>
                    </a:lnTo>
                    <a:lnTo>
                      <a:pt x="2881310" y="3427415"/>
                    </a:lnTo>
                    <a:close/>
                    <a:moveTo>
                      <a:pt x="1652586" y="3427415"/>
                    </a:moveTo>
                    <a:lnTo>
                      <a:pt x="2624135" y="3427415"/>
                    </a:lnTo>
                    <a:lnTo>
                      <a:pt x="2624135" y="3535365"/>
                    </a:lnTo>
                    <a:lnTo>
                      <a:pt x="1652586" y="3535365"/>
                    </a:lnTo>
                    <a:lnTo>
                      <a:pt x="1652586" y="3427415"/>
                    </a:lnTo>
                    <a:close/>
                    <a:moveTo>
                      <a:pt x="811211" y="3427415"/>
                    </a:moveTo>
                    <a:lnTo>
                      <a:pt x="1474786" y="3427415"/>
                    </a:lnTo>
                    <a:lnTo>
                      <a:pt x="1474786" y="4089401"/>
                    </a:lnTo>
                    <a:lnTo>
                      <a:pt x="811211" y="4089401"/>
                    </a:lnTo>
                    <a:lnTo>
                      <a:pt x="811211" y="3427415"/>
                    </a:lnTo>
                    <a:close/>
                    <a:moveTo>
                      <a:pt x="3722685" y="3071816"/>
                    </a:moveTo>
                    <a:lnTo>
                      <a:pt x="4694235" y="3071816"/>
                    </a:lnTo>
                    <a:lnTo>
                      <a:pt x="4694235" y="3181354"/>
                    </a:lnTo>
                    <a:lnTo>
                      <a:pt x="3722685" y="3181354"/>
                    </a:lnTo>
                    <a:lnTo>
                      <a:pt x="3722685" y="3071816"/>
                    </a:lnTo>
                    <a:close/>
                    <a:moveTo>
                      <a:pt x="1652587" y="3071816"/>
                    </a:moveTo>
                    <a:lnTo>
                      <a:pt x="2624135" y="3071816"/>
                    </a:lnTo>
                    <a:lnTo>
                      <a:pt x="2624135" y="3181354"/>
                    </a:lnTo>
                    <a:lnTo>
                      <a:pt x="1652587" y="3181354"/>
                    </a:lnTo>
                    <a:lnTo>
                      <a:pt x="1652587" y="3071816"/>
                    </a:lnTo>
                    <a:close/>
                    <a:moveTo>
                      <a:pt x="1652587" y="2887666"/>
                    </a:moveTo>
                    <a:lnTo>
                      <a:pt x="2624135" y="2887666"/>
                    </a:lnTo>
                    <a:lnTo>
                      <a:pt x="2624135" y="2995616"/>
                    </a:lnTo>
                    <a:lnTo>
                      <a:pt x="1652587" y="2995616"/>
                    </a:lnTo>
                    <a:lnTo>
                      <a:pt x="1652587" y="2887666"/>
                    </a:lnTo>
                    <a:close/>
                    <a:moveTo>
                      <a:pt x="3722685" y="2887665"/>
                    </a:moveTo>
                    <a:lnTo>
                      <a:pt x="4694235" y="2887665"/>
                    </a:lnTo>
                    <a:lnTo>
                      <a:pt x="4694235" y="2995615"/>
                    </a:lnTo>
                    <a:lnTo>
                      <a:pt x="3722685" y="2995615"/>
                    </a:lnTo>
                    <a:lnTo>
                      <a:pt x="3722685" y="2887665"/>
                    </a:lnTo>
                    <a:close/>
                    <a:moveTo>
                      <a:pt x="3722685" y="2703514"/>
                    </a:moveTo>
                    <a:lnTo>
                      <a:pt x="4694235" y="2703514"/>
                    </a:lnTo>
                    <a:lnTo>
                      <a:pt x="4694235" y="2811465"/>
                    </a:lnTo>
                    <a:lnTo>
                      <a:pt x="3722685" y="2811465"/>
                    </a:lnTo>
                    <a:lnTo>
                      <a:pt x="3722685" y="2703514"/>
                    </a:lnTo>
                    <a:close/>
                    <a:moveTo>
                      <a:pt x="1652587" y="2703514"/>
                    </a:moveTo>
                    <a:lnTo>
                      <a:pt x="2624135" y="2703514"/>
                    </a:lnTo>
                    <a:lnTo>
                      <a:pt x="2624135" y="2811465"/>
                    </a:lnTo>
                    <a:lnTo>
                      <a:pt x="1652587" y="2811465"/>
                    </a:lnTo>
                    <a:lnTo>
                      <a:pt x="1652587" y="2703514"/>
                    </a:lnTo>
                    <a:close/>
                    <a:moveTo>
                      <a:pt x="3722685" y="2517776"/>
                    </a:moveTo>
                    <a:lnTo>
                      <a:pt x="4694235" y="2517776"/>
                    </a:lnTo>
                    <a:lnTo>
                      <a:pt x="4694235" y="2627315"/>
                    </a:lnTo>
                    <a:lnTo>
                      <a:pt x="3722685" y="2627315"/>
                    </a:lnTo>
                    <a:lnTo>
                      <a:pt x="3722685" y="2517776"/>
                    </a:lnTo>
                    <a:close/>
                    <a:moveTo>
                      <a:pt x="2881310" y="2517776"/>
                    </a:moveTo>
                    <a:lnTo>
                      <a:pt x="3544885" y="2517776"/>
                    </a:lnTo>
                    <a:lnTo>
                      <a:pt x="3544885" y="3181354"/>
                    </a:lnTo>
                    <a:lnTo>
                      <a:pt x="2881310" y="3181354"/>
                    </a:lnTo>
                    <a:lnTo>
                      <a:pt x="2881310" y="2517776"/>
                    </a:lnTo>
                    <a:close/>
                    <a:moveTo>
                      <a:pt x="1652587" y="2517776"/>
                    </a:moveTo>
                    <a:lnTo>
                      <a:pt x="2624135" y="2517776"/>
                    </a:lnTo>
                    <a:lnTo>
                      <a:pt x="2624135" y="2627315"/>
                    </a:lnTo>
                    <a:lnTo>
                      <a:pt x="1652587" y="2627315"/>
                    </a:lnTo>
                    <a:lnTo>
                      <a:pt x="1652587" y="2517776"/>
                    </a:lnTo>
                    <a:close/>
                    <a:moveTo>
                      <a:pt x="811212" y="2517776"/>
                    </a:moveTo>
                    <a:lnTo>
                      <a:pt x="1474787" y="2517776"/>
                    </a:lnTo>
                    <a:lnTo>
                      <a:pt x="1474787" y="3181354"/>
                    </a:lnTo>
                    <a:lnTo>
                      <a:pt x="811212" y="3181354"/>
                    </a:lnTo>
                    <a:lnTo>
                      <a:pt x="811212" y="2517776"/>
                    </a:lnTo>
                    <a:close/>
                    <a:moveTo>
                      <a:pt x="3722685" y="2163766"/>
                    </a:moveTo>
                    <a:lnTo>
                      <a:pt x="4694235" y="2163766"/>
                    </a:lnTo>
                    <a:lnTo>
                      <a:pt x="4694235" y="2273303"/>
                    </a:lnTo>
                    <a:lnTo>
                      <a:pt x="3722685" y="2273303"/>
                    </a:lnTo>
                    <a:lnTo>
                      <a:pt x="3722685" y="2163766"/>
                    </a:lnTo>
                    <a:close/>
                    <a:moveTo>
                      <a:pt x="1652588" y="2163766"/>
                    </a:moveTo>
                    <a:lnTo>
                      <a:pt x="2624135" y="2163766"/>
                    </a:lnTo>
                    <a:lnTo>
                      <a:pt x="2624135" y="2273304"/>
                    </a:lnTo>
                    <a:lnTo>
                      <a:pt x="1652588" y="2273304"/>
                    </a:lnTo>
                    <a:lnTo>
                      <a:pt x="1652588" y="2163766"/>
                    </a:lnTo>
                    <a:close/>
                    <a:moveTo>
                      <a:pt x="1652588" y="1979617"/>
                    </a:moveTo>
                    <a:lnTo>
                      <a:pt x="2624135" y="1979617"/>
                    </a:lnTo>
                    <a:lnTo>
                      <a:pt x="2624135" y="2087566"/>
                    </a:lnTo>
                    <a:lnTo>
                      <a:pt x="1652588" y="2087566"/>
                    </a:lnTo>
                    <a:lnTo>
                      <a:pt x="1652588" y="1979617"/>
                    </a:lnTo>
                    <a:close/>
                    <a:moveTo>
                      <a:pt x="3722685" y="1979616"/>
                    </a:moveTo>
                    <a:lnTo>
                      <a:pt x="4694235" y="1979616"/>
                    </a:lnTo>
                    <a:lnTo>
                      <a:pt x="4694235" y="2087566"/>
                    </a:lnTo>
                    <a:lnTo>
                      <a:pt x="3722685" y="2087566"/>
                    </a:lnTo>
                    <a:lnTo>
                      <a:pt x="3722685" y="1979616"/>
                    </a:lnTo>
                    <a:close/>
                    <a:moveTo>
                      <a:pt x="1652588" y="1793879"/>
                    </a:moveTo>
                    <a:lnTo>
                      <a:pt x="2624135" y="1793879"/>
                    </a:lnTo>
                    <a:lnTo>
                      <a:pt x="2624135" y="1903417"/>
                    </a:lnTo>
                    <a:lnTo>
                      <a:pt x="1652588" y="1903417"/>
                    </a:lnTo>
                    <a:lnTo>
                      <a:pt x="1652588" y="1793879"/>
                    </a:lnTo>
                    <a:close/>
                    <a:moveTo>
                      <a:pt x="3722685" y="1793878"/>
                    </a:moveTo>
                    <a:lnTo>
                      <a:pt x="4694235" y="1793878"/>
                    </a:lnTo>
                    <a:lnTo>
                      <a:pt x="4694235" y="1903416"/>
                    </a:lnTo>
                    <a:lnTo>
                      <a:pt x="3722685" y="1903416"/>
                    </a:lnTo>
                    <a:lnTo>
                      <a:pt x="3722685" y="1793878"/>
                    </a:lnTo>
                    <a:close/>
                    <a:moveTo>
                      <a:pt x="1652588" y="1609729"/>
                    </a:moveTo>
                    <a:lnTo>
                      <a:pt x="2624135" y="1609729"/>
                    </a:lnTo>
                    <a:lnTo>
                      <a:pt x="2624135" y="1719267"/>
                    </a:lnTo>
                    <a:lnTo>
                      <a:pt x="1652588" y="1719267"/>
                    </a:lnTo>
                    <a:lnTo>
                      <a:pt x="1652588" y="1609729"/>
                    </a:lnTo>
                    <a:close/>
                    <a:moveTo>
                      <a:pt x="811213" y="1609729"/>
                    </a:moveTo>
                    <a:lnTo>
                      <a:pt x="1474788" y="1609729"/>
                    </a:lnTo>
                    <a:lnTo>
                      <a:pt x="1474788" y="2273303"/>
                    </a:lnTo>
                    <a:lnTo>
                      <a:pt x="811213" y="2273303"/>
                    </a:lnTo>
                    <a:lnTo>
                      <a:pt x="811213" y="1609729"/>
                    </a:lnTo>
                    <a:close/>
                    <a:moveTo>
                      <a:pt x="3722685" y="1609728"/>
                    </a:moveTo>
                    <a:lnTo>
                      <a:pt x="4694235" y="1609728"/>
                    </a:lnTo>
                    <a:lnTo>
                      <a:pt x="4694235" y="1719266"/>
                    </a:lnTo>
                    <a:lnTo>
                      <a:pt x="3722685" y="1719266"/>
                    </a:lnTo>
                    <a:lnTo>
                      <a:pt x="3722685" y="1609728"/>
                    </a:lnTo>
                    <a:close/>
                    <a:moveTo>
                      <a:pt x="2881310" y="1609728"/>
                    </a:moveTo>
                    <a:lnTo>
                      <a:pt x="3544885" y="1609728"/>
                    </a:lnTo>
                    <a:lnTo>
                      <a:pt x="3544885" y="2273303"/>
                    </a:lnTo>
                    <a:lnTo>
                      <a:pt x="2881310" y="2273303"/>
                    </a:lnTo>
                    <a:lnTo>
                      <a:pt x="2881310" y="1609728"/>
                    </a:lnTo>
                    <a:close/>
                    <a:moveTo>
                      <a:pt x="550863" y="830266"/>
                    </a:moveTo>
                    <a:lnTo>
                      <a:pt x="550863" y="6173788"/>
                    </a:lnTo>
                    <a:lnTo>
                      <a:pt x="3970893" y="6173788"/>
                    </a:lnTo>
                    <a:lnTo>
                      <a:pt x="3972506" y="6175293"/>
                    </a:lnTo>
                    <a:lnTo>
                      <a:pt x="3973909" y="6173788"/>
                    </a:lnTo>
                    <a:lnTo>
                      <a:pt x="3981237" y="6173788"/>
                    </a:lnTo>
                    <a:lnTo>
                      <a:pt x="3981447" y="6173561"/>
                    </a:lnTo>
                    <a:lnTo>
                      <a:pt x="3981447" y="6165704"/>
                    </a:lnTo>
                    <a:lnTo>
                      <a:pt x="4728059" y="5365062"/>
                    </a:lnTo>
                    <a:lnTo>
                      <a:pt x="4609280" y="5493722"/>
                    </a:lnTo>
                    <a:lnTo>
                      <a:pt x="4732169" y="5360654"/>
                    </a:lnTo>
                    <a:lnTo>
                      <a:pt x="4954584" y="5122143"/>
                    </a:lnTo>
                    <a:lnTo>
                      <a:pt x="4953428" y="5121066"/>
                    </a:lnTo>
                    <a:lnTo>
                      <a:pt x="4954585" y="5119813"/>
                    </a:lnTo>
                    <a:lnTo>
                      <a:pt x="4954585" y="5119688"/>
                    </a:lnTo>
                    <a:lnTo>
                      <a:pt x="4954585" y="830266"/>
                    </a:lnTo>
                    <a:lnTo>
                      <a:pt x="3916359" y="830266"/>
                    </a:lnTo>
                    <a:lnTo>
                      <a:pt x="3916359" y="990601"/>
                    </a:lnTo>
                    <a:lnTo>
                      <a:pt x="1639884" y="990601"/>
                    </a:lnTo>
                    <a:lnTo>
                      <a:pt x="1639884" y="830266"/>
                    </a:lnTo>
                    <a:lnTo>
                      <a:pt x="550863" y="830266"/>
                    </a:lnTo>
                    <a:close/>
                    <a:moveTo>
                      <a:pt x="3581397" y="465138"/>
                    </a:moveTo>
                    <a:lnTo>
                      <a:pt x="3575396" y="465456"/>
                    </a:lnTo>
                    <a:lnTo>
                      <a:pt x="3569396" y="465775"/>
                    </a:lnTo>
                    <a:lnTo>
                      <a:pt x="3563079" y="466730"/>
                    </a:lnTo>
                    <a:lnTo>
                      <a:pt x="3557395" y="467685"/>
                    </a:lnTo>
                    <a:lnTo>
                      <a:pt x="3551394" y="468958"/>
                    </a:lnTo>
                    <a:lnTo>
                      <a:pt x="3546025" y="470550"/>
                    </a:lnTo>
                    <a:lnTo>
                      <a:pt x="3540656" y="472460"/>
                    </a:lnTo>
                    <a:lnTo>
                      <a:pt x="3534972" y="474688"/>
                    </a:lnTo>
                    <a:lnTo>
                      <a:pt x="3529919" y="477235"/>
                    </a:lnTo>
                    <a:lnTo>
                      <a:pt x="3524550" y="479782"/>
                    </a:lnTo>
                    <a:lnTo>
                      <a:pt x="3519813" y="482329"/>
                    </a:lnTo>
                    <a:lnTo>
                      <a:pt x="3514760" y="485831"/>
                    </a:lnTo>
                    <a:lnTo>
                      <a:pt x="3510338" y="489014"/>
                    </a:lnTo>
                    <a:lnTo>
                      <a:pt x="3505917" y="492516"/>
                    </a:lnTo>
                    <a:lnTo>
                      <a:pt x="3501495" y="496654"/>
                    </a:lnTo>
                    <a:lnTo>
                      <a:pt x="3497390" y="500474"/>
                    </a:lnTo>
                    <a:lnTo>
                      <a:pt x="3493284" y="504294"/>
                    </a:lnTo>
                    <a:lnTo>
                      <a:pt x="3489494" y="509070"/>
                    </a:lnTo>
                    <a:lnTo>
                      <a:pt x="3486020" y="513526"/>
                    </a:lnTo>
                    <a:lnTo>
                      <a:pt x="3482862" y="517983"/>
                    </a:lnTo>
                    <a:lnTo>
                      <a:pt x="3479388" y="523077"/>
                    </a:lnTo>
                    <a:lnTo>
                      <a:pt x="3476862" y="527852"/>
                    </a:lnTo>
                    <a:lnTo>
                      <a:pt x="3474335" y="533264"/>
                    </a:lnTo>
                    <a:lnTo>
                      <a:pt x="3471809" y="538357"/>
                    </a:lnTo>
                    <a:lnTo>
                      <a:pt x="3469598" y="544087"/>
                    </a:lnTo>
                    <a:lnTo>
                      <a:pt x="3467703" y="549499"/>
                    </a:lnTo>
                    <a:lnTo>
                      <a:pt x="3466124" y="555229"/>
                    </a:lnTo>
                    <a:lnTo>
                      <a:pt x="3464861" y="560960"/>
                    </a:lnTo>
                    <a:lnTo>
                      <a:pt x="3463913" y="567008"/>
                    </a:lnTo>
                    <a:lnTo>
                      <a:pt x="3462966" y="572738"/>
                    </a:lnTo>
                    <a:lnTo>
                      <a:pt x="3462650" y="579105"/>
                    </a:lnTo>
                    <a:lnTo>
                      <a:pt x="3462334" y="585154"/>
                    </a:lnTo>
                    <a:lnTo>
                      <a:pt x="3462650" y="591521"/>
                    </a:lnTo>
                    <a:lnTo>
                      <a:pt x="3462966" y="597251"/>
                    </a:lnTo>
                    <a:lnTo>
                      <a:pt x="3463913" y="603618"/>
                    </a:lnTo>
                    <a:lnTo>
                      <a:pt x="3464861" y="609348"/>
                    </a:lnTo>
                    <a:lnTo>
                      <a:pt x="3466124" y="615397"/>
                    </a:lnTo>
                    <a:lnTo>
                      <a:pt x="3467703" y="620808"/>
                    </a:lnTo>
                    <a:lnTo>
                      <a:pt x="3469598" y="626539"/>
                    </a:lnTo>
                    <a:lnTo>
                      <a:pt x="3471809" y="631950"/>
                    </a:lnTo>
                    <a:lnTo>
                      <a:pt x="3474335" y="637362"/>
                    </a:lnTo>
                    <a:lnTo>
                      <a:pt x="3476862" y="642456"/>
                    </a:lnTo>
                    <a:lnTo>
                      <a:pt x="3479388" y="647231"/>
                    </a:lnTo>
                    <a:lnTo>
                      <a:pt x="3482862" y="652324"/>
                    </a:lnTo>
                    <a:lnTo>
                      <a:pt x="3486020" y="656781"/>
                    </a:lnTo>
                    <a:lnTo>
                      <a:pt x="3489494" y="661556"/>
                    </a:lnTo>
                    <a:lnTo>
                      <a:pt x="3493284" y="665695"/>
                    </a:lnTo>
                    <a:lnTo>
                      <a:pt x="3497390" y="669833"/>
                    </a:lnTo>
                    <a:lnTo>
                      <a:pt x="3501495" y="673972"/>
                    </a:lnTo>
                    <a:lnTo>
                      <a:pt x="3505917" y="677792"/>
                    </a:lnTo>
                    <a:lnTo>
                      <a:pt x="3510338" y="681294"/>
                    </a:lnTo>
                    <a:lnTo>
                      <a:pt x="3514760" y="684795"/>
                    </a:lnTo>
                    <a:lnTo>
                      <a:pt x="3519813" y="687661"/>
                    </a:lnTo>
                    <a:lnTo>
                      <a:pt x="3524550" y="690526"/>
                    </a:lnTo>
                    <a:lnTo>
                      <a:pt x="3529919" y="693072"/>
                    </a:lnTo>
                    <a:lnTo>
                      <a:pt x="3534972" y="695938"/>
                    </a:lnTo>
                    <a:lnTo>
                      <a:pt x="3540656" y="697848"/>
                    </a:lnTo>
                    <a:lnTo>
                      <a:pt x="3546025" y="699758"/>
                    </a:lnTo>
                    <a:lnTo>
                      <a:pt x="3551394" y="701349"/>
                    </a:lnTo>
                    <a:lnTo>
                      <a:pt x="3557395" y="702623"/>
                    </a:lnTo>
                    <a:lnTo>
                      <a:pt x="3563079" y="703578"/>
                    </a:lnTo>
                    <a:lnTo>
                      <a:pt x="3569396" y="704533"/>
                    </a:lnTo>
                    <a:lnTo>
                      <a:pt x="3575396" y="704851"/>
                    </a:lnTo>
                    <a:lnTo>
                      <a:pt x="3581397" y="704851"/>
                    </a:lnTo>
                    <a:lnTo>
                      <a:pt x="3587713" y="704851"/>
                    </a:lnTo>
                    <a:lnTo>
                      <a:pt x="3593713" y="704533"/>
                    </a:lnTo>
                    <a:lnTo>
                      <a:pt x="3599714" y="703578"/>
                    </a:lnTo>
                    <a:lnTo>
                      <a:pt x="3605399" y="702623"/>
                    </a:lnTo>
                    <a:lnTo>
                      <a:pt x="3611399" y="701349"/>
                    </a:lnTo>
                    <a:lnTo>
                      <a:pt x="3616768" y="699758"/>
                    </a:lnTo>
                    <a:lnTo>
                      <a:pt x="3622453" y="697848"/>
                    </a:lnTo>
                    <a:lnTo>
                      <a:pt x="3627822" y="695938"/>
                    </a:lnTo>
                    <a:lnTo>
                      <a:pt x="3632875" y="693072"/>
                    </a:lnTo>
                    <a:lnTo>
                      <a:pt x="3638243" y="690526"/>
                    </a:lnTo>
                    <a:lnTo>
                      <a:pt x="3642981" y="687661"/>
                    </a:lnTo>
                    <a:lnTo>
                      <a:pt x="3648034" y="684795"/>
                    </a:lnTo>
                    <a:lnTo>
                      <a:pt x="3652455" y="681294"/>
                    </a:lnTo>
                    <a:lnTo>
                      <a:pt x="3657192" y="677792"/>
                    </a:lnTo>
                    <a:lnTo>
                      <a:pt x="3661614" y="673972"/>
                    </a:lnTo>
                    <a:lnTo>
                      <a:pt x="3665404" y="669833"/>
                    </a:lnTo>
                    <a:lnTo>
                      <a:pt x="3669509" y="665695"/>
                    </a:lnTo>
                    <a:lnTo>
                      <a:pt x="3673299" y="661556"/>
                    </a:lnTo>
                    <a:lnTo>
                      <a:pt x="3676773" y="656781"/>
                    </a:lnTo>
                    <a:lnTo>
                      <a:pt x="3680247" y="652324"/>
                    </a:lnTo>
                    <a:lnTo>
                      <a:pt x="3683405" y="647231"/>
                    </a:lnTo>
                    <a:lnTo>
                      <a:pt x="3685932" y="642456"/>
                    </a:lnTo>
                    <a:lnTo>
                      <a:pt x="3688458" y="637362"/>
                    </a:lnTo>
                    <a:lnTo>
                      <a:pt x="3691300" y="631950"/>
                    </a:lnTo>
                    <a:lnTo>
                      <a:pt x="3693195" y="626539"/>
                    </a:lnTo>
                    <a:lnTo>
                      <a:pt x="3695090" y="620808"/>
                    </a:lnTo>
                    <a:lnTo>
                      <a:pt x="3696669" y="615397"/>
                    </a:lnTo>
                    <a:lnTo>
                      <a:pt x="3697933" y="609348"/>
                    </a:lnTo>
                    <a:lnTo>
                      <a:pt x="3698880" y="603618"/>
                    </a:lnTo>
                    <a:lnTo>
                      <a:pt x="3699828" y="597251"/>
                    </a:lnTo>
                    <a:lnTo>
                      <a:pt x="3700143" y="591521"/>
                    </a:lnTo>
                    <a:lnTo>
                      <a:pt x="3700459" y="585154"/>
                    </a:lnTo>
                    <a:lnTo>
                      <a:pt x="3700143" y="579105"/>
                    </a:lnTo>
                    <a:lnTo>
                      <a:pt x="3699828" y="572738"/>
                    </a:lnTo>
                    <a:lnTo>
                      <a:pt x="3698880" y="567008"/>
                    </a:lnTo>
                    <a:lnTo>
                      <a:pt x="3697933" y="560960"/>
                    </a:lnTo>
                    <a:lnTo>
                      <a:pt x="3696669" y="555229"/>
                    </a:lnTo>
                    <a:lnTo>
                      <a:pt x="3695090" y="549499"/>
                    </a:lnTo>
                    <a:lnTo>
                      <a:pt x="3693195" y="544087"/>
                    </a:lnTo>
                    <a:lnTo>
                      <a:pt x="3691300" y="538357"/>
                    </a:lnTo>
                    <a:lnTo>
                      <a:pt x="3688458" y="533264"/>
                    </a:lnTo>
                    <a:lnTo>
                      <a:pt x="3685932" y="527852"/>
                    </a:lnTo>
                    <a:lnTo>
                      <a:pt x="3683405" y="523077"/>
                    </a:lnTo>
                    <a:lnTo>
                      <a:pt x="3680247" y="517983"/>
                    </a:lnTo>
                    <a:lnTo>
                      <a:pt x="3676773" y="513526"/>
                    </a:lnTo>
                    <a:lnTo>
                      <a:pt x="3673299" y="509070"/>
                    </a:lnTo>
                    <a:lnTo>
                      <a:pt x="3669509" y="504294"/>
                    </a:lnTo>
                    <a:lnTo>
                      <a:pt x="3665404" y="500474"/>
                    </a:lnTo>
                    <a:lnTo>
                      <a:pt x="3661614" y="496654"/>
                    </a:lnTo>
                    <a:lnTo>
                      <a:pt x="3657192" y="492516"/>
                    </a:lnTo>
                    <a:lnTo>
                      <a:pt x="3652455" y="489014"/>
                    </a:lnTo>
                    <a:lnTo>
                      <a:pt x="3648034" y="485831"/>
                    </a:lnTo>
                    <a:lnTo>
                      <a:pt x="3642981" y="482329"/>
                    </a:lnTo>
                    <a:lnTo>
                      <a:pt x="3638243" y="479782"/>
                    </a:lnTo>
                    <a:lnTo>
                      <a:pt x="3632875" y="477235"/>
                    </a:lnTo>
                    <a:lnTo>
                      <a:pt x="3627822" y="474688"/>
                    </a:lnTo>
                    <a:lnTo>
                      <a:pt x="3622453" y="472460"/>
                    </a:lnTo>
                    <a:lnTo>
                      <a:pt x="3616768" y="470550"/>
                    </a:lnTo>
                    <a:lnTo>
                      <a:pt x="3611399" y="468958"/>
                    </a:lnTo>
                    <a:lnTo>
                      <a:pt x="3605399" y="467685"/>
                    </a:lnTo>
                    <a:lnTo>
                      <a:pt x="3599714" y="466730"/>
                    </a:lnTo>
                    <a:lnTo>
                      <a:pt x="3593713" y="465775"/>
                    </a:lnTo>
                    <a:lnTo>
                      <a:pt x="3587713" y="465456"/>
                    </a:lnTo>
                    <a:lnTo>
                      <a:pt x="3581397" y="465138"/>
                    </a:lnTo>
                    <a:close/>
                    <a:moveTo>
                      <a:pt x="1975323" y="465138"/>
                    </a:moveTo>
                    <a:lnTo>
                      <a:pt x="1969282" y="465457"/>
                    </a:lnTo>
                    <a:lnTo>
                      <a:pt x="1963242" y="465775"/>
                    </a:lnTo>
                    <a:lnTo>
                      <a:pt x="1957201" y="466730"/>
                    </a:lnTo>
                    <a:lnTo>
                      <a:pt x="1951161" y="467685"/>
                    </a:lnTo>
                    <a:lnTo>
                      <a:pt x="1945756" y="468958"/>
                    </a:lnTo>
                    <a:lnTo>
                      <a:pt x="1939716" y="470550"/>
                    </a:lnTo>
                    <a:lnTo>
                      <a:pt x="1934311" y="472460"/>
                    </a:lnTo>
                    <a:lnTo>
                      <a:pt x="1928588" y="474689"/>
                    </a:lnTo>
                    <a:lnTo>
                      <a:pt x="1923502" y="477235"/>
                    </a:lnTo>
                    <a:lnTo>
                      <a:pt x="1918415" y="479782"/>
                    </a:lnTo>
                    <a:lnTo>
                      <a:pt x="1913328" y="482329"/>
                    </a:lnTo>
                    <a:lnTo>
                      <a:pt x="1908559" y="485831"/>
                    </a:lnTo>
                    <a:lnTo>
                      <a:pt x="1903790" y="489014"/>
                    </a:lnTo>
                    <a:lnTo>
                      <a:pt x="1899340" y="492516"/>
                    </a:lnTo>
                    <a:lnTo>
                      <a:pt x="1895206" y="496654"/>
                    </a:lnTo>
                    <a:lnTo>
                      <a:pt x="1890756" y="500474"/>
                    </a:lnTo>
                    <a:lnTo>
                      <a:pt x="1886941" y="504294"/>
                    </a:lnTo>
                    <a:lnTo>
                      <a:pt x="1882808" y="509070"/>
                    </a:lnTo>
                    <a:lnTo>
                      <a:pt x="1879310" y="513527"/>
                    </a:lnTo>
                    <a:lnTo>
                      <a:pt x="1876131" y="517983"/>
                    </a:lnTo>
                    <a:lnTo>
                      <a:pt x="1873270" y="523077"/>
                    </a:lnTo>
                    <a:lnTo>
                      <a:pt x="1870091" y="527852"/>
                    </a:lnTo>
                    <a:lnTo>
                      <a:pt x="1867547" y="533264"/>
                    </a:lnTo>
                    <a:lnTo>
                      <a:pt x="1865004" y="538357"/>
                    </a:lnTo>
                    <a:lnTo>
                      <a:pt x="1863097" y="544088"/>
                    </a:lnTo>
                    <a:lnTo>
                      <a:pt x="1861189" y="549499"/>
                    </a:lnTo>
                    <a:lnTo>
                      <a:pt x="1859281" y="555230"/>
                    </a:lnTo>
                    <a:lnTo>
                      <a:pt x="1858010" y="560960"/>
                    </a:lnTo>
                    <a:lnTo>
                      <a:pt x="1857056" y="567008"/>
                    </a:lnTo>
                    <a:lnTo>
                      <a:pt x="1856102" y="572739"/>
                    </a:lnTo>
                    <a:lnTo>
                      <a:pt x="1855784" y="579105"/>
                    </a:lnTo>
                    <a:lnTo>
                      <a:pt x="1855784" y="585154"/>
                    </a:lnTo>
                    <a:lnTo>
                      <a:pt x="1855784" y="591521"/>
                    </a:lnTo>
                    <a:lnTo>
                      <a:pt x="1856102" y="597251"/>
                    </a:lnTo>
                    <a:lnTo>
                      <a:pt x="1857056" y="603618"/>
                    </a:lnTo>
                    <a:lnTo>
                      <a:pt x="1858010" y="609348"/>
                    </a:lnTo>
                    <a:lnTo>
                      <a:pt x="1859281" y="615397"/>
                    </a:lnTo>
                    <a:lnTo>
                      <a:pt x="1861189" y="620808"/>
                    </a:lnTo>
                    <a:lnTo>
                      <a:pt x="1863097" y="626539"/>
                    </a:lnTo>
                    <a:lnTo>
                      <a:pt x="1865004" y="631951"/>
                    </a:lnTo>
                    <a:lnTo>
                      <a:pt x="1867547" y="637362"/>
                    </a:lnTo>
                    <a:lnTo>
                      <a:pt x="1870091" y="642456"/>
                    </a:lnTo>
                    <a:lnTo>
                      <a:pt x="1873270" y="647231"/>
                    </a:lnTo>
                    <a:lnTo>
                      <a:pt x="1876131" y="652324"/>
                    </a:lnTo>
                    <a:lnTo>
                      <a:pt x="1879310" y="656781"/>
                    </a:lnTo>
                    <a:lnTo>
                      <a:pt x="1882808" y="661556"/>
                    </a:lnTo>
                    <a:lnTo>
                      <a:pt x="1886941" y="665695"/>
                    </a:lnTo>
                    <a:lnTo>
                      <a:pt x="1890756" y="669833"/>
                    </a:lnTo>
                    <a:lnTo>
                      <a:pt x="1895206" y="673972"/>
                    </a:lnTo>
                    <a:lnTo>
                      <a:pt x="1899340" y="677792"/>
                    </a:lnTo>
                    <a:lnTo>
                      <a:pt x="1903790" y="681294"/>
                    </a:lnTo>
                    <a:lnTo>
                      <a:pt x="1908559" y="684796"/>
                    </a:lnTo>
                    <a:lnTo>
                      <a:pt x="1913328" y="687661"/>
                    </a:lnTo>
                    <a:lnTo>
                      <a:pt x="1918415" y="690526"/>
                    </a:lnTo>
                    <a:lnTo>
                      <a:pt x="1923502" y="693073"/>
                    </a:lnTo>
                    <a:lnTo>
                      <a:pt x="1928588" y="695938"/>
                    </a:lnTo>
                    <a:lnTo>
                      <a:pt x="1934311" y="697848"/>
                    </a:lnTo>
                    <a:lnTo>
                      <a:pt x="1939716" y="699758"/>
                    </a:lnTo>
                    <a:lnTo>
                      <a:pt x="1945756" y="701349"/>
                    </a:lnTo>
                    <a:lnTo>
                      <a:pt x="1951161" y="702623"/>
                    </a:lnTo>
                    <a:lnTo>
                      <a:pt x="1957201" y="703578"/>
                    </a:lnTo>
                    <a:lnTo>
                      <a:pt x="1963242" y="704533"/>
                    </a:lnTo>
                    <a:lnTo>
                      <a:pt x="1969282" y="704851"/>
                    </a:lnTo>
                    <a:lnTo>
                      <a:pt x="1975323" y="704851"/>
                    </a:lnTo>
                    <a:lnTo>
                      <a:pt x="1981681" y="704851"/>
                    </a:lnTo>
                    <a:lnTo>
                      <a:pt x="1987722" y="704533"/>
                    </a:lnTo>
                    <a:lnTo>
                      <a:pt x="1993762" y="703578"/>
                    </a:lnTo>
                    <a:lnTo>
                      <a:pt x="1999485" y="702623"/>
                    </a:lnTo>
                    <a:lnTo>
                      <a:pt x="2005525" y="701349"/>
                    </a:lnTo>
                    <a:lnTo>
                      <a:pt x="2010930" y="699758"/>
                    </a:lnTo>
                    <a:lnTo>
                      <a:pt x="2016653" y="697848"/>
                    </a:lnTo>
                    <a:lnTo>
                      <a:pt x="2022057" y="695938"/>
                    </a:lnTo>
                    <a:lnTo>
                      <a:pt x="2027462" y="693073"/>
                    </a:lnTo>
                    <a:lnTo>
                      <a:pt x="2032549" y="690526"/>
                    </a:lnTo>
                    <a:lnTo>
                      <a:pt x="2037635" y="687661"/>
                    </a:lnTo>
                    <a:lnTo>
                      <a:pt x="2042404" y="684796"/>
                    </a:lnTo>
                    <a:lnTo>
                      <a:pt x="2047491" y="681294"/>
                    </a:lnTo>
                    <a:lnTo>
                      <a:pt x="2051624" y="677792"/>
                    </a:lnTo>
                    <a:lnTo>
                      <a:pt x="2056075" y="673972"/>
                    </a:lnTo>
                    <a:lnTo>
                      <a:pt x="2060208" y="669833"/>
                    </a:lnTo>
                    <a:lnTo>
                      <a:pt x="2064341" y="665695"/>
                    </a:lnTo>
                    <a:lnTo>
                      <a:pt x="2067838" y="661556"/>
                    </a:lnTo>
                    <a:lnTo>
                      <a:pt x="2071653" y="656781"/>
                    </a:lnTo>
                    <a:lnTo>
                      <a:pt x="2074832" y="652324"/>
                    </a:lnTo>
                    <a:lnTo>
                      <a:pt x="2078012" y="647231"/>
                    </a:lnTo>
                    <a:lnTo>
                      <a:pt x="2080873" y="642456"/>
                    </a:lnTo>
                    <a:lnTo>
                      <a:pt x="2083734" y="637362"/>
                    </a:lnTo>
                    <a:lnTo>
                      <a:pt x="2085960" y="631951"/>
                    </a:lnTo>
                    <a:lnTo>
                      <a:pt x="2088185" y="626539"/>
                    </a:lnTo>
                    <a:lnTo>
                      <a:pt x="2089775" y="620808"/>
                    </a:lnTo>
                    <a:lnTo>
                      <a:pt x="2091364" y="615397"/>
                    </a:lnTo>
                    <a:lnTo>
                      <a:pt x="2092636" y="609348"/>
                    </a:lnTo>
                    <a:lnTo>
                      <a:pt x="2094225" y="603618"/>
                    </a:lnTo>
                    <a:lnTo>
                      <a:pt x="2094861" y="597251"/>
                    </a:lnTo>
                    <a:lnTo>
                      <a:pt x="2095179" y="591521"/>
                    </a:lnTo>
                    <a:lnTo>
                      <a:pt x="2095497" y="585154"/>
                    </a:lnTo>
                    <a:lnTo>
                      <a:pt x="2095179" y="579105"/>
                    </a:lnTo>
                    <a:lnTo>
                      <a:pt x="2094861" y="572739"/>
                    </a:lnTo>
                    <a:lnTo>
                      <a:pt x="2094225" y="567008"/>
                    </a:lnTo>
                    <a:lnTo>
                      <a:pt x="2092636" y="560960"/>
                    </a:lnTo>
                    <a:lnTo>
                      <a:pt x="2091364" y="555230"/>
                    </a:lnTo>
                    <a:lnTo>
                      <a:pt x="2089775" y="549499"/>
                    </a:lnTo>
                    <a:lnTo>
                      <a:pt x="2088185" y="544088"/>
                    </a:lnTo>
                    <a:lnTo>
                      <a:pt x="2085960" y="538357"/>
                    </a:lnTo>
                    <a:lnTo>
                      <a:pt x="2083734" y="533264"/>
                    </a:lnTo>
                    <a:lnTo>
                      <a:pt x="2080873" y="527852"/>
                    </a:lnTo>
                    <a:lnTo>
                      <a:pt x="2078012" y="523077"/>
                    </a:lnTo>
                    <a:lnTo>
                      <a:pt x="2074832" y="517983"/>
                    </a:lnTo>
                    <a:lnTo>
                      <a:pt x="2071653" y="513527"/>
                    </a:lnTo>
                    <a:lnTo>
                      <a:pt x="2067838" y="509070"/>
                    </a:lnTo>
                    <a:lnTo>
                      <a:pt x="2064341" y="504294"/>
                    </a:lnTo>
                    <a:lnTo>
                      <a:pt x="2060208" y="500474"/>
                    </a:lnTo>
                    <a:lnTo>
                      <a:pt x="2056075" y="496654"/>
                    </a:lnTo>
                    <a:lnTo>
                      <a:pt x="2051624" y="492516"/>
                    </a:lnTo>
                    <a:lnTo>
                      <a:pt x="2047491" y="489014"/>
                    </a:lnTo>
                    <a:lnTo>
                      <a:pt x="2042404" y="485831"/>
                    </a:lnTo>
                    <a:lnTo>
                      <a:pt x="2037635" y="482329"/>
                    </a:lnTo>
                    <a:lnTo>
                      <a:pt x="2032549" y="479782"/>
                    </a:lnTo>
                    <a:lnTo>
                      <a:pt x="2027462" y="477235"/>
                    </a:lnTo>
                    <a:lnTo>
                      <a:pt x="2022057" y="474689"/>
                    </a:lnTo>
                    <a:lnTo>
                      <a:pt x="2016653" y="472460"/>
                    </a:lnTo>
                    <a:lnTo>
                      <a:pt x="2010930" y="470550"/>
                    </a:lnTo>
                    <a:lnTo>
                      <a:pt x="2005525" y="468958"/>
                    </a:lnTo>
                    <a:lnTo>
                      <a:pt x="1999485" y="467685"/>
                    </a:lnTo>
                    <a:lnTo>
                      <a:pt x="1993762" y="466730"/>
                    </a:lnTo>
                    <a:lnTo>
                      <a:pt x="1987722" y="465775"/>
                    </a:lnTo>
                    <a:lnTo>
                      <a:pt x="1981681" y="465457"/>
                    </a:lnTo>
                    <a:lnTo>
                      <a:pt x="1975323" y="465138"/>
                    </a:lnTo>
                    <a:close/>
                    <a:moveTo>
                      <a:pt x="2038346" y="0"/>
                    </a:moveTo>
                    <a:lnTo>
                      <a:pt x="3519484" y="0"/>
                    </a:lnTo>
                    <a:lnTo>
                      <a:pt x="3431641" y="179388"/>
                    </a:lnTo>
                    <a:lnTo>
                      <a:pt x="3916359" y="179388"/>
                    </a:lnTo>
                    <a:lnTo>
                      <a:pt x="3916359" y="295278"/>
                    </a:lnTo>
                    <a:lnTo>
                      <a:pt x="4885370" y="295278"/>
                    </a:lnTo>
                    <a:lnTo>
                      <a:pt x="4901245" y="295596"/>
                    </a:lnTo>
                    <a:lnTo>
                      <a:pt x="4917437" y="296231"/>
                    </a:lnTo>
                    <a:lnTo>
                      <a:pt x="4932995" y="297183"/>
                    </a:lnTo>
                    <a:lnTo>
                      <a:pt x="4948552" y="298771"/>
                    </a:lnTo>
                    <a:lnTo>
                      <a:pt x="4964427" y="300676"/>
                    </a:lnTo>
                    <a:lnTo>
                      <a:pt x="4979667" y="302581"/>
                    </a:lnTo>
                    <a:lnTo>
                      <a:pt x="4994907" y="305120"/>
                    </a:lnTo>
                    <a:lnTo>
                      <a:pt x="5010465" y="307977"/>
                    </a:lnTo>
                    <a:lnTo>
                      <a:pt x="5025387" y="311471"/>
                    </a:lnTo>
                    <a:lnTo>
                      <a:pt x="5040310" y="314962"/>
                    </a:lnTo>
                    <a:lnTo>
                      <a:pt x="5054915" y="318772"/>
                    </a:lnTo>
                    <a:lnTo>
                      <a:pt x="5069837" y="323534"/>
                    </a:lnTo>
                    <a:lnTo>
                      <a:pt x="5084125" y="327979"/>
                    </a:lnTo>
                    <a:lnTo>
                      <a:pt x="5098412" y="333059"/>
                    </a:lnTo>
                    <a:lnTo>
                      <a:pt x="5112700" y="338456"/>
                    </a:lnTo>
                    <a:lnTo>
                      <a:pt x="5126987" y="344171"/>
                    </a:lnTo>
                    <a:lnTo>
                      <a:pt x="5140640" y="350203"/>
                    </a:lnTo>
                    <a:lnTo>
                      <a:pt x="5154292" y="356870"/>
                    </a:lnTo>
                    <a:lnTo>
                      <a:pt x="5167627" y="363220"/>
                    </a:lnTo>
                    <a:lnTo>
                      <a:pt x="5180962" y="370522"/>
                    </a:lnTo>
                    <a:lnTo>
                      <a:pt x="5193980" y="377507"/>
                    </a:lnTo>
                    <a:lnTo>
                      <a:pt x="5206680" y="385126"/>
                    </a:lnTo>
                    <a:lnTo>
                      <a:pt x="5219380" y="393381"/>
                    </a:lnTo>
                    <a:lnTo>
                      <a:pt x="5232080" y="401318"/>
                    </a:lnTo>
                    <a:lnTo>
                      <a:pt x="5244462" y="409890"/>
                    </a:lnTo>
                    <a:lnTo>
                      <a:pt x="5256527" y="418780"/>
                    </a:lnTo>
                    <a:lnTo>
                      <a:pt x="5268275" y="427669"/>
                    </a:lnTo>
                    <a:lnTo>
                      <a:pt x="5279705" y="436876"/>
                    </a:lnTo>
                    <a:lnTo>
                      <a:pt x="5291135" y="446718"/>
                    </a:lnTo>
                    <a:lnTo>
                      <a:pt x="5302247" y="456560"/>
                    </a:lnTo>
                    <a:lnTo>
                      <a:pt x="5313360" y="466720"/>
                    </a:lnTo>
                    <a:lnTo>
                      <a:pt x="5323520" y="477197"/>
                    </a:lnTo>
                    <a:lnTo>
                      <a:pt x="5333997" y="487674"/>
                    </a:lnTo>
                    <a:lnTo>
                      <a:pt x="5344157" y="498786"/>
                    </a:lnTo>
                    <a:lnTo>
                      <a:pt x="5354000" y="509898"/>
                    </a:lnTo>
                    <a:lnTo>
                      <a:pt x="5363842" y="521327"/>
                    </a:lnTo>
                    <a:lnTo>
                      <a:pt x="5373367" y="532757"/>
                    </a:lnTo>
                    <a:lnTo>
                      <a:pt x="5381940" y="544504"/>
                    </a:lnTo>
                    <a:lnTo>
                      <a:pt x="5390830" y="556568"/>
                    </a:lnTo>
                    <a:lnTo>
                      <a:pt x="5399402" y="568950"/>
                    </a:lnTo>
                    <a:lnTo>
                      <a:pt x="5407657" y="581332"/>
                    </a:lnTo>
                    <a:lnTo>
                      <a:pt x="5415595" y="594031"/>
                    </a:lnTo>
                    <a:lnTo>
                      <a:pt x="5423215" y="606731"/>
                    </a:lnTo>
                    <a:lnTo>
                      <a:pt x="5430517" y="619747"/>
                    </a:lnTo>
                    <a:lnTo>
                      <a:pt x="5437502" y="633082"/>
                    </a:lnTo>
                    <a:lnTo>
                      <a:pt x="5444170" y="646416"/>
                    </a:lnTo>
                    <a:lnTo>
                      <a:pt x="5450520" y="660068"/>
                    </a:lnTo>
                    <a:lnTo>
                      <a:pt x="5456552" y="674037"/>
                    </a:lnTo>
                    <a:lnTo>
                      <a:pt x="5462267" y="688007"/>
                    </a:lnTo>
                    <a:lnTo>
                      <a:pt x="5467665" y="702293"/>
                    </a:lnTo>
                    <a:lnTo>
                      <a:pt x="5472745" y="716580"/>
                    </a:lnTo>
                    <a:lnTo>
                      <a:pt x="5477507" y="731184"/>
                    </a:lnTo>
                    <a:lnTo>
                      <a:pt x="5481952" y="745789"/>
                    </a:lnTo>
                    <a:lnTo>
                      <a:pt x="5485762" y="760393"/>
                    </a:lnTo>
                    <a:lnTo>
                      <a:pt x="5489572" y="775315"/>
                    </a:lnTo>
                    <a:lnTo>
                      <a:pt x="5492747" y="790554"/>
                    </a:lnTo>
                    <a:lnTo>
                      <a:pt x="5495605" y="805793"/>
                    </a:lnTo>
                    <a:lnTo>
                      <a:pt x="5498145" y="821033"/>
                    </a:lnTo>
                    <a:lnTo>
                      <a:pt x="5500367" y="836589"/>
                    </a:lnTo>
                    <a:lnTo>
                      <a:pt x="5502272" y="852146"/>
                    </a:lnTo>
                    <a:lnTo>
                      <a:pt x="5503542" y="867703"/>
                    </a:lnTo>
                    <a:lnTo>
                      <a:pt x="5504495" y="883577"/>
                    </a:lnTo>
                    <a:lnTo>
                      <a:pt x="5505130" y="899451"/>
                    </a:lnTo>
                    <a:lnTo>
                      <a:pt x="5505447" y="915326"/>
                    </a:lnTo>
                    <a:lnTo>
                      <a:pt x="5505447" y="6237953"/>
                    </a:lnTo>
                    <a:lnTo>
                      <a:pt x="5505130" y="6253827"/>
                    </a:lnTo>
                    <a:lnTo>
                      <a:pt x="5504495" y="6270019"/>
                    </a:lnTo>
                    <a:lnTo>
                      <a:pt x="5503542" y="6285575"/>
                    </a:lnTo>
                    <a:lnTo>
                      <a:pt x="5502272" y="6301132"/>
                    </a:lnTo>
                    <a:lnTo>
                      <a:pt x="5500367" y="6317006"/>
                    </a:lnTo>
                    <a:lnTo>
                      <a:pt x="5498145" y="6332246"/>
                    </a:lnTo>
                    <a:lnTo>
                      <a:pt x="5495605" y="6347485"/>
                    </a:lnTo>
                    <a:lnTo>
                      <a:pt x="5492747" y="6363042"/>
                    </a:lnTo>
                    <a:lnTo>
                      <a:pt x="5489572" y="6377963"/>
                    </a:lnTo>
                    <a:lnTo>
                      <a:pt x="5485762" y="6392885"/>
                    </a:lnTo>
                    <a:lnTo>
                      <a:pt x="5481952" y="6407490"/>
                    </a:lnTo>
                    <a:lnTo>
                      <a:pt x="5477507" y="6422411"/>
                    </a:lnTo>
                    <a:lnTo>
                      <a:pt x="5472745" y="6436698"/>
                    </a:lnTo>
                    <a:lnTo>
                      <a:pt x="5467665" y="6450985"/>
                    </a:lnTo>
                    <a:lnTo>
                      <a:pt x="5462267" y="6465272"/>
                    </a:lnTo>
                    <a:lnTo>
                      <a:pt x="5456552" y="6479241"/>
                    </a:lnTo>
                    <a:lnTo>
                      <a:pt x="5450520" y="6493210"/>
                    </a:lnTo>
                    <a:lnTo>
                      <a:pt x="5444170" y="6506862"/>
                    </a:lnTo>
                    <a:lnTo>
                      <a:pt x="5437502" y="6520197"/>
                    </a:lnTo>
                    <a:lnTo>
                      <a:pt x="5430517" y="6533531"/>
                    </a:lnTo>
                    <a:lnTo>
                      <a:pt x="5423215" y="6546548"/>
                    </a:lnTo>
                    <a:lnTo>
                      <a:pt x="5415595" y="6559247"/>
                    </a:lnTo>
                    <a:lnTo>
                      <a:pt x="5407657" y="6572264"/>
                    </a:lnTo>
                    <a:lnTo>
                      <a:pt x="5399402" y="6584646"/>
                    </a:lnTo>
                    <a:lnTo>
                      <a:pt x="5390830" y="6597028"/>
                    </a:lnTo>
                    <a:lnTo>
                      <a:pt x="5381940" y="6609092"/>
                    </a:lnTo>
                    <a:lnTo>
                      <a:pt x="5373367" y="6620839"/>
                    </a:lnTo>
                    <a:lnTo>
                      <a:pt x="5363842" y="6632269"/>
                    </a:lnTo>
                    <a:lnTo>
                      <a:pt x="5354000" y="6643698"/>
                    </a:lnTo>
                    <a:lnTo>
                      <a:pt x="5344157" y="6654810"/>
                    </a:lnTo>
                    <a:lnTo>
                      <a:pt x="5333997" y="6665922"/>
                    </a:lnTo>
                    <a:lnTo>
                      <a:pt x="5323520" y="6676082"/>
                    </a:lnTo>
                    <a:lnTo>
                      <a:pt x="5313360" y="6686559"/>
                    </a:lnTo>
                    <a:lnTo>
                      <a:pt x="5302247" y="6696718"/>
                    </a:lnTo>
                    <a:lnTo>
                      <a:pt x="5291135" y="6706560"/>
                    </a:lnTo>
                    <a:lnTo>
                      <a:pt x="5279705" y="6716402"/>
                    </a:lnTo>
                    <a:lnTo>
                      <a:pt x="5268275" y="6725609"/>
                    </a:lnTo>
                    <a:lnTo>
                      <a:pt x="5256527" y="6734499"/>
                    </a:lnTo>
                    <a:lnTo>
                      <a:pt x="5244462" y="6743388"/>
                    </a:lnTo>
                    <a:lnTo>
                      <a:pt x="5232080" y="6751960"/>
                    </a:lnTo>
                    <a:lnTo>
                      <a:pt x="5219380" y="6760215"/>
                    </a:lnTo>
                    <a:lnTo>
                      <a:pt x="5206680" y="6768152"/>
                    </a:lnTo>
                    <a:lnTo>
                      <a:pt x="5193980" y="6775772"/>
                    </a:lnTo>
                    <a:lnTo>
                      <a:pt x="5180962" y="6783074"/>
                    </a:lnTo>
                    <a:lnTo>
                      <a:pt x="5167627" y="6790059"/>
                    </a:lnTo>
                    <a:lnTo>
                      <a:pt x="5154292" y="6796726"/>
                    </a:lnTo>
                    <a:lnTo>
                      <a:pt x="5140640" y="6803075"/>
                    </a:lnTo>
                    <a:lnTo>
                      <a:pt x="5126987" y="6809108"/>
                    </a:lnTo>
                    <a:lnTo>
                      <a:pt x="5112700" y="6814822"/>
                    </a:lnTo>
                    <a:lnTo>
                      <a:pt x="5098412" y="6820220"/>
                    </a:lnTo>
                    <a:lnTo>
                      <a:pt x="5084125" y="6825299"/>
                    </a:lnTo>
                    <a:lnTo>
                      <a:pt x="5069837" y="6830062"/>
                    </a:lnTo>
                    <a:lnTo>
                      <a:pt x="5054915" y="6834506"/>
                    </a:lnTo>
                    <a:lnTo>
                      <a:pt x="5040310" y="6838316"/>
                    </a:lnTo>
                    <a:lnTo>
                      <a:pt x="5025387" y="6842126"/>
                    </a:lnTo>
                    <a:lnTo>
                      <a:pt x="5010465" y="6845301"/>
                    </a:lnTo>
                    <a:lnTo>
                      <a:pt x="4994907" y="6848158"/>
                    </a:lnTo>
                    <a:lnTo>
                      <a:pt x="4979667" y="6850698"/>
                    </a:lnTo>
                    <a:lnTo>
                      <a:pt x="4964427" y="6852920"/>
                    </a:lnTo>
                    <a:lnTo>
                      <a:pt x="4948552" y="6854825"/>
                    </a:lnTo>
                    <a:lnTo>
                      <a:pt x="4932995" y="6856095"/>
                    </a:lnTo>
                    <a:lnTo>
                      <a:pt x="4917437" y="6857048"/>
                    </a:lnTo>
                    <a:lnTo>
                      <a:pt x="4901245" y="6857683"/>
                    </a:lnTo>
                    <a:lnTo>
                      <a:pt x="4885370" y="6858000"/>
                    </a:lnTo>
                    <a:lnTo>
                      <a:pt x="619760" y="6858000"/>
                    </a:lnTo>
                    <a:lnTo>
                      <a:pt x="603885" y="6857683"/>
                    </a:lnTo>
                    <a:lnTo>
                      <a:pt x="588010" y="6857048"/>
                    </a:lnTo>
                    <a:lnTo>
                      <a:pt x="572135" y="6856095"/>
                    </a:lnTo>
                    <a:lnTo>
                      <a:pt x="556578" y="6854825"/>
                    </a:lnTo>
                    <a:lnTo>
                      <a:pt x="541020" y="6852920"/>
                    </a:lnTo>
                    <a:lnTo>
                      <a:pt x="525463" y="6850698"/>
                    </a:lnTo>
                    <a:lnTo>
                      <a:pt x="510223" y="6848158"/>
                    </a:lnTo>
                    <a:lnTo>
                      <a:pt x="494983" y="6845301"/>
                    </a:lnTo>
                    <a:lnTo>
                      <a:pt x="479743" y="6842126"/>
                    </a:lnTo>
                    <a:lnTo>
                      <a:pt x="465138" y="6838316"/>
                    </a:lnTo>
                    <a:lnTo>
                      <a:pt x="450215" y="6834506"/>
                    </a:lnTo>
                    <a:lnTo>
                      <a:pt x="435610" y="6830062"/>
                    </a:lnTo>
                    <a:lnTo>
                      <a:pt x="421005" y="6825299"/>
                    </a:lnTo>
                    <a:lnTo>
                      <a:pt x="406718" y="6820220"/>
                    </a:lnTo>
                    <a:lnTo>
                      <a:pt x="392748" y="6814822"/>
                    </a:lnTo>
                    <a:lnTo>
                      <a:pt x="378460" y="6809108"/>
                    </a:lnTo>
                    <a:lnTo>
                      <a:pt x="364808" y="6803075"/>
                    </a:lnTo>
                    <a:lnTo>
                      <a:pt x="351155" y="6796726"/>
                    </a:lnTo>
                    <a:lnTo>
                      <a:pt x="337820" y="6790059"/>
                    </a:lnTo>
                    <a:lnTo>
                      <a:pt x="324485" y="6783074"/>
                    </a:lnTo>
                    <a:lnTo>
                      <a:pt x="311468" y="6775772"/>
                    </a:lnTo>
                    <a:lnTo>
                      <a:pt x="298768" y="6768152"/>
                    </a:lnTo>
                    <a:lnTo>
                      <a:pt x="286068" y="6760215"/>
                    </a:lnTo>
                    <a:lnTo>
                      <a:pt x="273050" y="6751960"/>
                    </a:lnTo>
                    <a:lnTo>
                      <a:pt x="260985" y="6743388"/>
                    </a:lnTo>
                    <a:lnTo>
                      <a:pt x="248920" y="6734499"/>
                    </a:lnTo>
                    <a:lnTo>
                      <a:pt x="237173" y="6725609"/>
                    </a:lnTo>
                    <a:lnTo>
                      <a:pt x="225425" y="6716402"/>
                    </a:lnTo>
                    <a:lnTo>
                      <a:pt x="213995" y="6706560"/>
                    </a:lnTo>
                    <a:lnTo>
                      <a:pt x="202883" y="6696718"/>
                    </a:lnTo>
                    <a:lnTo>
                      <a:pt x="192088" y="6686559"/>
                    </a:lnTo>
                    <a:lnTo>
                      <a:pt x="181610" y="6676082"/>
                    </a:lnTo>
                    <a:lnTo>
                      <a:pt x="171450" y="6665922"/>
                    </a:lnTo>
                    <a:lnTo>
                      <a:pt x="160973" y="6654810"/>
                    </a:lnTo>
                    <a:lnTo>
                      <a:pt x="151130" y="6643698"/>
                    </a:lnTo>
                    <a:lnTo>
                      <a:pt x="141605" y="6632269"/>
                    </a:lnTo>
                    <a:lnTo>
                      <a:pt x="132080" y="6620839"/>
                    </a:lnTo>
                    <a:lnTo>
                      <a:pt x="123190" y="6609092"/>
                    </a:lnTo>
                    <a:lnTo>
                      <a:pt x="114300" y="6597028"/>
                    </a:lnTo>
                    <a:lnTo>
                      <a:pt x="105728" y="6584646"/>
                    </a:lnTo>
                    <a:lnTo>
                      <a:pt x="97473" y="6572264"/>
                    </a:lnTo>
                    <a:lnTo>
                      <a:pt x="89853" y="6559247"/>
                    </a:lnTo>
                    <a:lnTo>
                      <a:pt x="82233" y="6546548"/>
                    </a:lnTo>
                    <a:lnTo>
                      <a:pt x="74613" y="6533531"/>
                    </a:lnTo>
                    <a:lnTo>
                      <a:pt x="67945" y="6520197"/>
                    </a:lnTo>
                    <a:lnTo>
                      <a:pt x="60960" y="6506862"/>
                    </a:lnTo>
                    <a:lnTo>
                      <a:pt x="54928" y="6493210"/>
                    </a:lnTo>
                    <a:lnTo>
                      <a:pt x="48578" y="6479241"/>
                    </a:lnTo>
                    <a:lnTo>
                      <a:pt x="43180" y="6465272"/>
                    </a:lnTo>
                    <a:lnTo>
                      <a:pt x="37465" y="6450985"/>
                    </a:lnTo>
                    <a:lnTo>
                      <a:pt x="32703" y="6436698"/>
                    </a:lnTo>
                    <a:lnTo>
                      <a:pt x="27623" y="6422411"/>
                    </a:lnTo>
                    <a:lnTo>
                      <a:pt x="23495" y="6407490"/>
                    </a:lnTo>
                    <a:lnTo>
                      <a:pt x="19685" y="6392885"/>
                    </a:lnTo>
                    <a:lnTo>
                      <a:pt x="15875" y="6377963"/>
                    </a:lnTo>
                    <a:lnTo>
                      <a:pt x="12700" y="6363042"/>
                    </a:lnTo>
                    <a:lnTo>
                      <a:pt x="9843" y="6347485"/>
                    </a:lnTo>
                    <a:lnTo>
                      <a:pt x="7303" y="6332246"/>
                    </a:lnTo>
                    <a:lnTo>
                      <a:pt x="4763" y="6317006"/>
                    </a:lnTo>
                    <a:lnTo>
                      <a:pt x="3175" y="6301132"/>
                    </a:lnTo>
                    <a:lnTo>
                      <a:pt x="1905" y="6285575"/>
                    </a:lnTo>
                    <a:lnTo>
                      <a:pt x="953" y="6270019"/>
                    </a:lnTo>
                    <a:lnTo>
                      <a:pt x="318" y="6253827"/>
                    </a:lnTo>
                    <a:lnTo>
                      <a:pt x="0" y="6237953"/>
                    </a:lnTo>
                    <a:lnTo>
                      <a:pt x="0" y="915326"/>
                    </a:lnTo>
                    <a:lnTo>
                      <a:pt x="318" y="899451"/>
                    </a:lnTo>
                    <a:lnTo>
                      <a:pt x="953" y="883577"/>
                    </a:lnTo>
                    <a:lnTo>
                      <a:pt x="1905" y="867703"/>
                    </a:lnTo>
                    <a:lnTo>
                      <a:pt x="3175" y="852146"/>
                    </a:lnTo>
                    <a:lnTo>
                      <a:pt x="4763" y="836589"/>
                    </a:lnTo>
                    <a:lnTo>
                      <a:pt x="7303" y="821033"/>
                    </a:lnTo>
                    <a:lnTo>
                      <a:pt x="9843" y="805793"/>
                    </a:lnTo>
                    <a:lnTo>
                      <a:pt x="12700" y="790554"/>
                    </a:lnTo>
                    <a:lnTo>
                      <a:pt x="15875" y="775315"/>
                    </a:lnTo>
                    <a:lnTo>
                      <a:pt x="19685" y="760393"/>
                    </a:lnTo>
                    <a:lnTo>
                      <a:pt x="23495" y="745789"/>
                    </a:lnTo>
                    <a:lnTo>
                      <a:pt x="27623" y="731184"/>
                    </a:lnTo>
                    <a:lnTo>
                      <a:pt x="32703" y="716580"/>
                    </a:lnTo>
                    <a:lnTo>
                      <a:pt x="37465" y="702293"/>
                    </a:lnTo>
                    <a:lnTo>
                      <a:pt x="43180" y="688007"/>
                    </a:lnTo>
                    <a:lnTo>
                      <a:pt x="48578" y="674037"/>
                    </a:lnTo>
                    <a:lnTo>
                      <a:pt x="54928" y="660068"/>
                    </a:lnTo>
                    <a:lnTo>
                      <a:pt x="60960" y="646416"/>
                    </a:lnTo>
                    <a:lnTo>
                      <a:pt x="67945" y="633082"/>
                    </a:lnTo>
                    <a:lnTo>
                      <a:pt x="74613" y="619747"/>
                    </a:lnTo>
                    <a:lnTo>
                      <a:pt x="82233" y="606731"/>
                    </a:lnTo>
                    <a:lnTo>
                      <a:pt x="89853" y="594031"/>
                    </a:lnTo>
                    <a:lnTo>
                      <a:pt x="97473" y="581332"/>
                    </a:lnTo>
                    <a:lnTo>
                      <a:pt x="105728" y="568950"/>
                    </a:lnTo>
                    <a:lnTo>
                      <a:pt x="114300" y="556568"/>
                    </a:lnTo>
                    <a:lnTo>
                      <a:pt x="123190" y="544504"/>
                    </a:lnTo>
                    <a:lnTo>
                      <a:pt x="132080" y="532757"/>
                    </a:lnTo>
                    <a:lnTo>
                      <a:pt x="141605" y="521327"/>
                    </a:lnTo>
                    <a:lnTo>
                      <a:pt x="151130" y="509898"/>
                    </a:lnTo>
                    <a:lnTo>
                      <a:pt x="160973" y="498786"/>
                    </a:lnTo>
                    <a:lnTo>
                      <a:pt x="171450" y="487674"/>
                    </a:lnTo>
                    <a:lnTo>
                      <a:pt x="181610" y="477197"/>
                    </a:lnTo>
                    <a:lnTo>
                      <a:pt x="192088" y="466720"/>
                    </a:lnTo>
                    <a:lnTo>
                      <a:pt x="202883" y="456560"/>
                    </a:lnTo>
                    <a:lnTo>
                      <a:pt x="213995" y="446718"/>
                    </a:lnTo>
                    <a:lnTo>
                      <a:pt x="225425" y="436876"/>
                    </a:lnTo>
                    <a:lnTo>
                      <a:pt x="237173" y="427669"/>
                    </a:lnTo>
                    <a:lnTo>
                      <a:pt x="248920" y="418780"/>
                    </a:lnTo>
                    <a:lnTo>
                      <a:pt x="260985" y="409890"/>
                    </a:lnTo>
                    <a:lnTo>
                      <a:pt x="273050" y="401318"/>
                    </a:lnTo>
                    <a:lnTo>
                      <a:pt x="286068" y="393381"/>
                    </a:lnTo>
                    <a:lnTo>
                      <a:pt x="298768" y="385126"/>
                    </a:lnTo>
                    <a:lnTo>
                      <a:pt x="311468" y="377507"/>
                    </a:lnTo>
                    <a:lnTo>
                      <a:pt x="324485" y="370522"/>
                    </a:lnTo>
                    <a:lnTo>
                      <a:pt x="337820" y="363220"/>
                    </a:lnTo>
                    <a:lnTo>
                      <a:pt x="351155" y="356870"/>
                    </a:lnTo>
                    <a:lnTo>
                      <a:pt x="364808" y="350203"/>
                    </a:lnTo>
                    <a:lnTo>
                      <a:pt x="378460" y="344171"/>
                    </a:lnTo>
                    <a:lnTo>
                      <a:pt x="392748" y="338456"/>
                    </a:lnTo>
                    <a:lnTo>
                      <a:pt x="406718" y="333059"/>
                    </a:lnTo>
                    <a:lnTo>
                      <a:pt x="421005" y="327979"/>
                    </a:lnTo>
                    <a:lnTo>
                      <a:pt x="435610" y="323534"/>
                    </a:lnTo>
                    <a:lnTo>
                      <a:pt x="450215" y="318772"/>
                    </a:lnTo>
                    <a:lnTo>
                      <a:pt x="465138" y="314962"/>
                    </a:lnTo>
                    <a:lnTo>
                      <a:pt x="479743" y="311471"/>
                    </a:lnTo>
                    <a:lnTo>
                      <a:pt x="494983" y="307977"/>
                    </a:lnTo>
                    <a:lnTo>
                      <a:pt x="510223" y="305120"/>
                    </a:lnTo>
                    <a:lnTo>
                      <a:pt x="525463" y="302581"/>
                    </a:lnTo>
                    <a:lnTo>
                      <a:pt x="541020" y="300676"/>
                    </a:lnTo>
                    <a:lnTo>
                      <a:pt x="556578" y="298771"/>
                    </a:lnTo>
                    <a:lnTo>
                      <a:pt x="572135" y="297183"/>
                    </a:lnTo>
                    <a:lnTo>
                      <a:pt x="588010" y="296231"/>
                    </a:lnTo>
                    <a:lnTo>
                      <a:pt x="603885" y="295596"/>
                    </a:lnTo>
                    <a:lnTo>
                      <a:pt x="619760" y="295278"/>
                    </a:lnTo>
                    <a:lnTo>
                      <a:pt x="1639884" y="295278"/>
                    </a:lnTo>
                    <a:lnTo>
                      <a:pt x="1639884" y="179388"/>
                    </a:lnTo>
                    <a:lnTo>
                      <a:pt x="2125900" y="179388"/>
                    </a:lnTo>
                    <a:lnTo>
                      <a:pt x="2038346"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endParaRPr lang="zh-CN" altLang="en-US">
                  <a:solidFill>
                    <a:schemeClr val="tx1">
                      <a:lumMod val="85000"/>
                      <a:lumOff val="15000"/>
                    </a:schemeClr>
                  </a:solidFill>
                  <a:ea typeface="微软雅黑" panose="020B0503020204020204" pitchFamily="34" charset="-122"/>
                </a:endParaRPr>
              </a:p>
            </p:txBody>
          </p:sp>
        </p:grpSp>
        <p:grpSp>
          <p:nvGrpSpPr>
            <p:cNvPr id="11" name="组合 10"/>
            <p:cNvGrpSpPr/>
            <p:nvPr/>
          </p:nvGrpSpPr>
          <p:grpSpPr>
            <a:xfrm>
              <a:off x="2901133" y="2427678"/>
              <a:ext cx="741854" cy="741854"/>
              <a:chOff x="3868176" y="3252300"/>
              <a:chExt cx="989139" cy="989139"/>
            </a:xfrm>
          </p:grpSpPr>
          <p:sp>
            <p:nvSpPr>
              <p:cNvPr id="15" name="任意多边形 4"/>
              <p:cNvSpPr/>
              <p:nvPr/>
            </p:nvSpPr>
            <p:spPr>
              <a:xfrm rot="2157230">
                <a:off x="3868176" y="3252300"/>
                <a:ext cx="989139" cy="989139"/>
              </a:xfrm>
              <a:custGeom>
                <a:avLst/>
                <a:gdLst>
                  <a:gd name="connsiteX0" fmla="*/ 0 w 1635124"/>
                  <a:gd name="connsiteY0" fmla="*/ 817562 h 1635124"/>
                  <a:gd name="connsiteX1" fmla="*/ 817562 w 1635124"/>
                  <a:gd name="connsiteY1" fmla="*/ 0 h 1635124"/>
                  <a:gd name="connsiteX2" fmla="*/ 1635124 w 1635124"/>
                  <a:gd name="connsiteY2" fmla="*/ 817562 h 1635124"/>
                  <a:gd name="connsiteX3" fmla="*/ 817562 w 1635124"/>
                  <a:gd name="connsiteY3" fmla="*/ 1635124 h 1635124"/>
                  <a:gd name="connsiteX4" fmla="*/ 0 w 1635124"/>
                  <a:gd name="connsiteY4" fmla="*/ 817562 h 1635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124" h="1635124">
                    <a:moveTo>
                      <a:pt x="0" y="817562"/>
                    </a:moveTo>
                    <a:cubicBezTo>
                      <a:pt x="0" y="366035"/>
                      <a:pt x="366035" y="0"/>
                      <a:pt x="817562" y="0"/>
                    </a:cubicBezTo>
                    <a:cubicBezTo>
                      <a:pt x="1269089" y="0"/>
                      <a:pt x="1635124" y="366035"/>
                      <a:pt x="1635124" y="817562"/>
                    </a:cubicBezTo>
                    <a:cubicBezTo>
                      <a:pt x="1635124" y="1269089"/>
                      <a:pt x="1269089" y="1635124"/>
                      <a:pt x="817562" y="1635124"/>
                    </a:cubicBezTo>
                    <a:cubicBezTo>
                      <a:pt x="366035" y="1635124"/>
                      <a:pt x="0" y="1269089"/>
                      <a:pt x="0" y="817562"/>
                    </a:cubicBez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Century Gothic" pitchFamily="34" charset="0"/>
                </a:endParaRPr>
              </a:p>
            </p:txBody>
          </p:sp>
          <p:sp>
            <p:nvSpPr>
              <p:cNvPr id="16" name="KSO_Shape"/>
              <p:cNvSpPr/>
              <p:nvPr/>
            </p:nvSpPr>
            <p:spPr bwMode="auto">
              <a:xfrm>
                <a:off x="4062187" y="3418088"/>
                <a:ext cx="621332" cy="632936"/>
              </a:xfrm>
              <a:custGeom>
                <a:avLst/>
                <a:gdLst>
                  <a:gd name="T0" fmla="*/ 1088909 w 1944688"/>
                  <a:gd name="T1" fmla="*/ 1478020 h 1979613"/>
                  <a:gd name="T2" fmla="*/ 1105805 w 1944688"/>
                  <a:gd name="T3" fmla="*/ 1615987 h 1979613"/>
                  <a:gd name="T4" fmla="*/ 979564 w 1944688"/>
                  <a:gd name="T5" fmla="*/ 1431925 h 1979613"/>
                  <a:gd name="T6" fmla="*/ 811133 w 1944688"/>
                  <a:gd name="T7" fmla="*/ 1321868 h 1979613"/>
                  <a:gd name="T8" fmla="*/ 770571 w 1944688"/>
                  <a:gd name="T9" fmla="*/ 1208449 h 1979613"/>
                  <a:gd name="T10" fmla="*/ 827928 w 1944688"/>
                  <a:gd name="T11" fmla="*/ 1109921 h 1979613"/>
                  <a:gd name="T12" fmla="*/ 1112606 w 1944688"/>
                  <a:gd name="T13" fmla="*/ 674053 h 1979613"/>
                  <a:gd name="T14" fmla="*/ 1149350 w 1944688"/>
                  <a:gd name="T15" fmla="*/ 766128 h 1979613"/>
                  <a:gd name="T16" fmla="*/ 1085682 w 1944688"/>
                  <a:gd name="T17" fmla="*/ 922338 h 1979613"/>
                  <a:gd name="T18" fmla="*/ 916605 w 1944688"/>
                  <a:gd name="T19" fmla="*/ 541568 h 1979613"/>
                  <a:gd name="T20" fmla="*/ 864200 w 1944688"/>
                  <a:gd name="T21" fmla="*/ 1004409 h 1979613"/>
                  <a:gd name="T22" fmla="*/ 743510 w 1944688"/>
                  <a:gd name="T23" fmla="*/ 1114247 h 1979613"/>
                  <a:gd name="T24" fmla="*/ 749545 w 1944688"/>
                  <a:gd name="T25" fmla="*/ 1320271 h 1979613"/>
                  <a:gd name="T26" fmla="*/ 863882 w 1944688"/>
                  <a:gd name="T27" fmla="*/ 1423442 h 1979613"/>
                  <a:gd name="T28" fmla="*/ 1035388 w 1944688"/>
                  <a:gd name="T29" fmla="*/ 1692004 h 1979613"/>
                  <a:gd name="T30" fmla="*/ 1135434 w 1944688"/>
                  <a:gd name="T31" fmla="*/ 1598357 h 1979613"/>
                  <a:gd name="T32" fmla="*/ 1087158 w 1944688"/>
                  <a:gd name="T33" fmla="*/ 1425029 h 1979613"/>
                  <a:gd name="T34" fmla="*/ 1029672 w 1944688"/>
                  <a:gd name="T35" fmla="*/ 1070121 h 1979613"/>
                  <a:gd name="T36" fmla="*/ 1170370 w 1944688"/>
                  <a:gd name="T37" fmla="*/ 968220 h 1979613"/>
                  <a:gd name="T38" fmla="*/ 1219598 w 1944688"/>
                  <a:gd name="T39" fmla="*/ 767275 h 1979613"/>
                  <a:gd name="T40" fmla="*/ 1157348 w 1944688"/>
                  <a:gd name="T41" fmla="*/ 597122 h 1979613"/>
                  <a:gd name="T42" fmla="*/ 995370 w 1944688"/>
                  <a:gd name="T43" fmla="*/ 529823 h 1979613"/>
                  <a:gd name="T44" fmla="*/ 888020 w 1944688"/>
                  <a:gd name="T45" fmla="*/ 312370 h 1979613"/>
                  <a:gd name="T46" fmla="*/ 871505 w 1944688"/>
                  <a:gd name="T47" fmla="*/ 408875 h 1979613"/>
                  <a:gd name="T48" fmla="*/ 969327 w 1944688"/>
                  <a:gd name="T49" fmla="*/ 472999 h 1979613"/>
                  <a:gd name="T50" fmla="*/ 1059209 w 1944688"/>
                  <a:gd name="T51" fmla="*/ 399351 h 1979613"/>
                  <a:gd name="T52" fmla="*/ 1026813 w 1944688"/>
                  <a:gd name="T53" fmla="*/ 299037 h 1979613"/>
                  <a:gd name="T54" fmla="*/ 1190379 w 1944688"/>
                  <a:gd name="T55" fmla="*/ 1270 h 1979613"/>
                  <a:gd name="T56" fmla="*/ 1266286 w 1944688"/>
                  <a:gd name="T57" fmla="*/ 52379 h 1979613"/>
                  <a:gd name="T58" fmla="*/ 1285978 w 1944688"/>
                  <a:gd name="T59" fmla="*/ 375543 h 1979613"/>
                  <a:gd name="T60" fmla="*/ 1339335 w 1944688"/>
                  <a:gd name="T61" fmla="*/ 412367 h 1979613"/>
                  <a:gd name="T62" fmla="*/ 1627402 w 1944688"/>
                  <a:gd name="T63" fmla="*/ 266975 h 1979613"/>
                  <a:gd name="T64" fmla="*/ 1713155 w 1944688"/>
                  <a:gd name="T65" fmla="*/ 299037 h 1979613"/>
                  <a:gd name="T66" fmla="*/ 1944688 w 1944688"/>
                  <a:gd name="T67" fmla="*/ 730768 h 1979613"/>
                  <a:gd name="T68" fmla="*/ 1900224 w 1944688"/>
                  <a:gd name="T69" fmla="*/ 811083 h 1979613"/>
                  <a:gd name="T70" fmla="*/ 1646458 w 1944688"/>
                  <a:gd name="T71" fmla="*/ 985997 h 1979613"/>
                  <a:gd name="T72" fmla="*/ 1891013 w 1944688"/>
                  <a:gd name="T73" fmla="*/ 1162499 h 1979613"/>
                  <a:gd name="T74" fmla="*/ 1943735 w 1944688"/>
                  <a:gd name="T75" fmla="*/ 1238369 h 1979613"/>
                  <a:gd name="T76" fmla="*/ 1720142 w 1944688"/>
                  <a:gd name="T77" fmla="*/ 1672640 h 1979613"/>
                  <a:gd name="T78" fmla="*/ 1637883 w 1944688"/>
                  <a:gd name="T79" fmla="*/ 1712956 h 1979613"/>
                  <a:gd name="T80" fmla="*/ 1347910 w 1944688"/>
                  <a:gd name="T81" fmla="*/ 1568199 h 1979613"/>
                  <a:gd name="T82" fmla="*/ 1289471 w 1944688"/>
                  <a:gd name="T83" fmla="*/ 1595817 h 1979613"/>
                  <a:gd name="T84" fmla="*/ 1271050 w 1944688"/>
                  <a:gd name="T85" fmla="*/ 1918028 h 1979613"/>
                  <a:gd name="T86" fmla="*/ 1200542 w 1944688"/>
                  <a:gd name="T87" fmla="*/ 1976121 h 1979613"/>
                  <a:gd name="T88" fmla="*/ 710797 w 1944688"/>
                  <a:gd name="T89" fmla="*/ 1960884 h 1979613"/>
                  <a:gd name="T90" fmla="*/ 663474 w 1944688"/>
                  <a:gd name="T91" fmla="*/ 1882156 h 1979613"/>
                  <a:gd name="T92" fmla="*/ 638384 w 1944688"/>
                  <a:gd name="T93" fmla="*/ 1574866 h 1979613"/>
                  <a:gd name="T94" fmla="*/ 363339 w 1944688"/>
                  <a:gd name="T95" fmla="*/ 1698353 h 1979613"/>
                  <a:gd name="T96" fmla="*/ 271551 w 1944688"/>
                  <a:gd name="T97" fmla="*/ 1705655 h 1979613"/>
                  <a:gd name="T98" fmla="*/ 6987 w 1944688"/>
                  <a:gd name="T99" fmla="*/ 1295510 h 1979613"/>
                  <a:gd name="T100" fmla="*/ 13339 w 1944688"/>
                  <a:gd name="T101" fmla="*/ 1204402 h 1979613"/>
                  <a:gd name="T102" fmla="*/ 283303 w 1944688"/>
                  <a:gd name="T103" fmla="*/ 1025361 h 1979613"/>
                  <a:gd name="T104" fmla="*/ 288702 w 1944688"/>
                  <a:gd name="T105" fmla="*/ 960601 h 1979613"/>
                  <a:gd name="T106" fmla="*/ 18739 w 1944688"/>
                  <a:gd name="T107" fmla="*/ 784100 h 1979613"/>
                  <a:gd name="T108" fmla="*/ 3811 w 1944688"/>
                  <a:gd name="T109" fmla="*/ 693944 h 1979613"/>
                  <a:gd name="T110" fmla="*/ 261706 w 1944688"/>
                  <a:gd name="T111" fmla="*/ 277768 h 1979613"/>
                  <a:gd name="T112" fmla="*/ 353493 w 1944688"/>
                  <a:gd name="T113" fmla="*/ 276181 h 1979613"/>
                  <a:gd name="T114" fmla="*/ 632032 w 1944688"/>
                  <a:gd name="T115" fmla="*/ 407922 h 1979613"/>
                  <a:gd name="T116" fmla="*/ 663157 w 1944688"/>
                  <a:gd name="T117" fmla="*/ 108250 h 1979613"/>
                  <a:gd name="T118" fmla="*/ 702540 w 1944688"/>
                  <a:gd name="T119" fmla="*/ 24761 h 1979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44688" h="1979613">
                    <a:moveTo>
                      <a:pt x="979564" y="1431925"/>
                    </a:moveTo>
                    <a:lnTo>
                      <a:pt x="987534" y="1431925"/>
                    </a:lnTo>
                    <a:lnTo>
                      <a:pt x="995504" y="1432561"/>
                    </a:lnTo>
                    <a:lnTo>
                      <a:pt x="1003474" y="1433515"/>
                    </a:lnTo>
                    <a:lnTo>
                      <a:pt x="1011443" y="1435104"/>
                    </a:lnTo>
                    <a:lnTo>
                      <a:pt x="1023238" y="1437647"/>
                    </a:lnTo>
                    <a:lnTo>
                      <a:pt x="1029614" y="1439237"/>
                    </a:lnTo>
                    <a:lnTo>
                      <a:pt x="1035352" y="1441144"/>
                    </a:lnTo>
                    <a:lnTo>
                      <a:pt x="1041091" y="1443687"/>
                    </a:lnTo>
                    <a:lnTo>
                      <a:pt x="1046829" y="1445913"/>
                    </a:lnTo>
                    <a:lnTo>
                      <a:pt x="1052886" y="1449092"/>
                    </a:lnTo>
                    <a:lnTo>
                      <a:pt x="1058305" y="1452271"/>
                    </a:lnTo>
                    <a:lnTo>
                      <a:pt x="1063725" y="1455450"/>
                    </a:lnTo>
                    <a:lnTo>
                      <a:pt x="1069463" y="1459264"/>
                    </a:lnTo>
                    <a:lnTo>
                      <a:pt x="1074563" y="1463397"/>
                    </a:lnTo>
                    <a:lnTo>
                      <a:pt x="1079664" y="1467847"/>
                    </a:lnTo>
                    <a:lnTo>
                      <a:pt x="1084127" y="1472616"/>
                    </a:lnTo>
                    <a:lnTo>
                      <a:pt x="1088909" y="1478020"/>
                    </a:lnTo>
                    <a:lnTo>
                      <a:pt x="1093372" y="1484060"/>
                    </a:lnTo>
                    <a:lnTo>
                      <a:pt x="1097198" y="1489782"/>
                    </a:lnTo>
                    <a:lnTo>
                      <a:pt x="1101023" y="1496458"/>
                    </a:lnTo>
                    <a:lnTo>
                      <a:pt x="1104848" y="1503770"/>
                    </a:lnTo>
                    <a:lnTo>
                      <a:pt x="1107399" y="1511081"/>
                    </a:lnTo>
                    <a:lnTo>
                      <a:pt x="1110268" y="1519029"/>
                    </a:lnTo>
                    <a:lnTo>
                      <a:pt x="1112499" y="1526658"/>
                    </a:lnTo>
                    <a:lnTo>
                      <a:pt x="1114093" y="1535559"/>
                    </a:lnTo>
                    <a:lnTo>
                      <a:pt x="1115687" y="1544142"/>
                    </a:lnTo>
                    <a:lnTo>
                      <a:pt x="1116962" y="1553043"/>
                    </a:lnTo>
                    <a:lnTo>
                      <a:pt x="1117600" y="1561627"/>
                    </a:lnTo>
                    <a:lnTo>
                      <a:pt x="1117600" y="1570210"/>
                    </a:lnTo>
                    <a:lnTo>
                      <a:pt x="1117281" y="1578475"/>
                    </a:lnTo>
                    <a:lnTo>
                      <a:pt x="1116006" y="1586740"/>
                    </a:lnTo>
                    <a:lnTo>
                      <a:pt x="1114412" y="1594688"/>
                    </a:lnTo>
                    <a:lnTo>
                      <a:pt x="1112181" y="1601999"/>
                    </a:lnTo>
                    <a:lnTo>
                      <a:pt x="1109311" y="1609311"/>
                    </a:lnTo>
                    <a:lnTo>
                      <a:pt x="1105805" y="1615987"/>
                    </a:lnTo>
                    <a:lnTo>
                      <a:pt x="1102298" y="1622027"/>
                    </a:lnTo>
                    <a:lnTo>
                      <a:pt x="1098154" y="1628385"/>
                    </a:lnTo>
                    <a:lnTo>
                      <a:pt x="1093372" y="1633789"/>
                    </a:lnTo>
                    <a:lnTo>
                      <a:pt x="1088590" y="1638875"/>
                    </a:lnTo>
                    <a:lnTo>
                      <a:pt x="1083490" y="1643644"/>
                    </a:lnTo>
                    <a:lnTo>
                      <a:pt x="1078389" y="1648094"/>
                    </a:lnTo>
                    <a:lnTo>
                      <a:pt x="1072970" y="1651909"/>
                    </a:lnTo>
                    <a:lnTo>
                      <a:pt x="1067231" y="1655406"/>
                    </a:lnTo>
                    <a:lnTo>
                      <a:pt x="1061812" y="1658903"/>
                    </a:lnTo>
                    <a:lnTo>
                      <a:pt x="1056074" y="1662082"/>
                    </a:lnTo>
                    <a:lnTo>
                      <a:pt x="1044279" y="1667486"/>
                    </a:lnTo>
                    <a:lnTo>
                      <a:pt x="1032483" y="1672254"/>
                    </a:lnTo>
                    <a:lnTo>
                      <a:pt x="1020051" y="1676705"/>
                    </a:lnTo>
                    <a:lnTo>
                      <a:pt x="1005067" y="1680520"/>
                    </a:lnTo>
                    <a:lnTo>
                      <a:pt x="990084" y="1683698"/>
                    </a:lnTo>
                    <a:lnTo>
                      <a:pt x="975420" y="1685924"/>
                    </a:lnTo>
                    <a:lnTo>
                      <a:pt x="960437" y="1687513"/>
                    </a:lnTo>
                    <a:lnTo>
                      <a:pt x="979564" y="1431925"/>
                    </a:lnTo>
                    <a:close/>
                    <a:moveTo>
                      <a:pt x="913172" y="1082675"/>
                    </a:moveTo>
                    <a:lnTo>
                      <a:pt x="935037" y="1374775"/>
                    </a:lnTo>
                    <a:lnTo>
                      <a:pt x="923312" y="1373508"/>
                    </a:lnTo>
                    <a:lnTo>
                      <a:pt x="911587" y="1371924"/>
                    </a:lnTo>
                    <a:lnTo>
                      <a:pt x="899545" y="1369706"/>
                    </a:lnTo>
                    <a:lnTo>
                      <a:pt x="887820" y="1366538"/>
                    </a:lnTo>
                    <a:lnTo>
                      <a:pt x="875778" y="1363053"/>
                    </a:lnTo>
                    <a:lnTo>
                      <a:pt x="864370" y="1358301"/>
                    </a:lnTo>
                    <a:lnTo>
                      <a:pt x="858349" y="1355767"/>
                    </a:lnTo>
                    <a:lnTo>
                      <a:pt x="852962" y="1353232"/>
                    </a:lnTo>
                    <a:lnTo>
                      <a:pt x="847258" y="1350064"/>
                    </a:lnTo>
                    <a:lnTo>
                      <a:pt x="841554" y="1346896"/>
                    </a:lnTo>
                    <a:lnTo>
                      <a:pt x="836484" y="1343411"/>
                    </a:lnTo>
                    <a:lnTo>
                      <a:pt x="831097" y="1339609"/>
                    </a:lnTo>
                    <a:lnTo>
                      <a:pt x="826027" y="1335491"/>
                    </a:lnTo>
                    <a:lnTo>
                      <a:pt x="820956" y="1331372"/>
                    </a:lnTo>
                    <a:lnTo>
                      <a:pt x="816203" y="1326620"/>
                    </a:lnTo>
                    <a:lnTo>
                      <a:pt x="811133" y="1321868"/>
                    </a:lnTo>
                    <a:lnTo>
                      <a:pt x="806696" y="1316482"/>
                    </a:lnTo>
                    <a:lnTo>
                      <a:pt x="802577" y="1311413"/>
                    </a:lnTo>
                    <a:lnTo>
                      <a:pt x="798140" y="1305394"/>
                    </a:lnTo>
                    <a:lnTo>
                      <a:pt x="794338" y="1299691"/>
                    </a:lnTo>
                    <a:lnTo>
                      <a:pt x="790535" y="1293355"/>
                    </a:lnTo>
                    <a:lnTo>
                      <a:pt x="787366" y="1287019"/>
                    </a:lnTo>
                    <a:lnTo>
                      <a:pt x="784197" y="1280365"/>
                    </a:lnTo>
                    <a:lnTo>
                      <a:pt x="781028" y="1273396"/>
                    </a:lnTo>
                    <a:lnTo>
                      <a:pt x="778176" y="1266426"/>
                    </a:lnTo>
                    <a:lnTo>
                      <a:pt x="775958" y="1259456"/>
                    </a:lnTo>
                    <a:lnTo>
                      <a:pt x="774057" y="1251852"/>
                    </a:lnTo>
                    <a:lnTo>
                      <a:pt x="772472" y="1244566"/>
                    </a:lnTo>
                    <a:lnTo>
                      <a:pt x="771205" y="1236962"/>
                    </a:lnTo>
                    <a:lnTo>
                      <a:pt x="770571" y="1230943"/>
                    </a:lnTo>
                    <a:lnTo>
                      <a:pt x="770571" y="1228408"/>
                    </a:lnTo>
                    <a:lnTo>
                      <a:pt x="769937" y="1224290"/>
                    </a:lnTo>
                    <a:lnTo>
                      <a:pt x="769937" y="1216370"/>
                    </a:lnTo>
                    <a:lnTo>
                      <a:pt x="770571" y="1208449"/>
                    </a:lnTo>
                    <a:lnTo>
                      <a:pt x="771205" y="1201163"/>
                    </a:lnTo>
                    <a:lnTo>
                      <a:pt x="772472" y="1193559"/>
                    </a:lnTo>
                    <a:lnTo>
                      <a:pt x="773740" y="1186589"/>
                    </a:lnTo>
                    <a:lnTo>
                      <a:pt x="775641" y="1179936"/>
                    </a:lnTo>
                    <a:lnTo>
                      <a:pt x="777542" y="1173283"/>
                    </a:lnTo>
                    <a:lnTo>
                      <a:pt x="779761" y="1166947"/>
                    </a:lnTo>
                    <a:lnTo>
                      <a:pt x="782296" y="1160928"/>
                    </a:lnTo>
                    <a:lnTo>
                      <a:pt x="785465" y="1154908"/>
                    </a:lnTo>
                    <a:lnTo>
                      <a:pt x="788317" y="1149522"/>
                    </a:lnTo>
                    <a:lnTo>
                      <a:pt x="792119" y="1144137"/>
                    </a:lnTo>
                    <a:lnTo>
                      <a:pt x="795922" y="1139068"/>
                    </a:lnTo>
                    <a:lnTo>
                      <a:pt x="799725" y="1134315"/>
                    </a:lnTo>
                    <a:lnTo>
                      <a:pt x="804161" y="1129563"/>
                    </a:lnTo>
                    <a:lnTo>
                      <a:pt x="808281" y="1124811"/>
                    </a:lnTo>
                    <a:lnTo>
                      <a:pt x="813034" y="1121009"/>
                    </a:lnTo>
                    <a:lnTo>
                      <a:pt x="818104" y="1116891"/>
                    </a:lnTo>
                    <a:lnTo>
                      <a:pt x="822858" y="1113406"/>
                    </a:lnTo>
                    <a:lnTo>
                      <a:pt x="827928" y="1109921"/>
                    </a:lnTo>
                    <a:lnTo>
                      <a:pt x="833315" y="1106753"/>
                    </a:lnTo>
                    <a:lnTo>
                      <a:pt x="844089" y="1101367"/>
                    </a:lnTo>
                    <a:lnTo>
                      <a:pt x="854864" y="1096298"/>
                    </a:lnTo>
                    <a:lnTo>
                      <a:pt x="866272" y="1092496"/>
                    </a:lnTo>
                    <a:lnTo>
                      <a:pt x="877680" y="1089011"/>
                    </a:lnTo>
                    <a:lnTo>
                      <a:pt x="889405" y="1086160"/>
                    </a:lnTo>
                    <a:lnTo>
                      <a:pt x="901130" y="1084259"/>
                    </a:lnTo>
                    <a:lnTo>
                      <a:pt x="913172" y="1082675"/>
                    </a:lnTo>
                    <a:close/>
                    <a:moveTo>
                      <a:pt x="1039752" y="628650"/>
                    </a:moveTo>
                    <a:lnTo>
                      <a:pt x="1050839" y="632778"/>
                    </a:lnTo>
                    <a:lnTo>
                      <a:pt x="1061292" y="637858"/>
                    </a:lnTo>
                    <a:lnTo>
                      <a:pt x="1072695" y="643890"/>
                    </a:lnTo>
                    <a:lnTo>
                      <a:pt x="1083148" y="650240"/>
                    </a:lnTo>
                    <a:lnTo>
                      <a:pt x="1093601" y="657225"/>
                    </a:lnTo>
                    <a:lnTo>
                      <a:pt x="1098986" y="661035"/>
                    </a:lnTo>
                    <a:lnTo>
                      <a:pt x="1103420" y="665163"/>
                    </a:lnTo>
                    <a:lnTo>
                      <a:pt x="1108172" y="669290"/>
                    </a:lnTo>
                    <a:lnTo>
                      <a:pt x="1112606" y="674053"/>
                    </a:lnTo>
                    <a:lnTo>
                      <a:pt x="1116724" y="678498"/>
                    </a:lnTo>
                    <a:lnTo>
                      <a:pt x="1121159" y="682943"/>
                    </a:lnTo>
                    <a:lnTo>
                      <a:pt x="1124960" y="687705"/>
                    </a:lnTo>
                    <a:lnTo>
                      <a:pt x="1128444" y="692785"/>
                    </a:lnTo>
                    <a:lnTo>
                      <a:pt x="1131612" y="697865"/>
                    </a:lnTo>
                    <a:lnTo>
                      <a:pt x="1134779" y="703580"/>
                    </a:lnTo>
                    <a:lnTo>
                      <a:pt x="1137630" y="708660"/>
                    </a:lnTo>
                    <a:lnTo>
                      <a:pt x="1139847" y="714058"/>
                    </a:lnTo>
                    <a:lnTo>
                      <a:pt x="1141748" y="719455"/>
                    </a:lnTo>
                    <a:lnTo>
                      <a:pt x="1143332" y="724853"/>
                    </a:lnTo>
                    <a:lnTo>
                      <a:pt x="1144915" y="730885"/>
                    </a:lnTo>
                    <a:lnTo>
                      <a:pt x="1146499" y="736600"/>
                    </a:lnTo>
                    <a:lnTo>
                      <a:pt x="1147449" y="742950"/>
                    </a:lnTo>
                    <a:lnTo>
                      <a:pt x="1148083" y="749300"/>
                    </a:lnTo>
                    <a:lnTo>
                      <a:pt x="1148716" y="755968"/>
                    </a:lnTo>
                    <a:lnTo>
                      <a:pt x="1148716" y="759143"/>
                    </a:lnTo>
                    <a:lnTo>
                      <a:pt x="1149350" y="763270"/>
                    </a:lnTo>
                    <a:lnTo>
                      <a:pt x="1149350" y="766128"/>
                    </a:lnTo>
                    <a:lnTo>
                      <a:pt x="1149350" y="767715"/>
                    </a:lnTo>
                    <a:lnTo>
                      <a:pt x="1149350" y="770890"/>
                    </a:lnTo>
                    <a:lnTo>
                      <a:pt x="1149350" y="778193"/>
                    </a:lnTo>
                    <a:lnTo>
                      <a:pt x="1148400" y="793115"/>
                    </a:lnTo>
                    <a:lnTo>
                      <a:pt x="1146816" y="807721"/>
                    </a:lnTo>
                    <a:lnTo>
                      <a:pt x="1145866" y="814706"/>
                    </a:lnTo>
                    <a:lnTo>
                      <a:pt x="1144282" y="821691"/>
                    </a:lnTo>
                    <a:lnTo>
                      <a:pt x="1142698" y="828358"/>
                    </a:lnTo>
                    <a:lnTo>
                      <a:pt x="1140798" y="835026"/>
                    </a:lnTo>
                    <a:lnTo>
                      <a:pt x="1136363" y="848043"/>
                    </a:lnTo>
                    <a:lnTo>
                      <a:pt x="1131295" y="860426"/>
                    </a:lnTo>
                    <a:lnTo>
                      <a:pt x="1128444" y="866458"/>
                    </a:lnTo>
                    <a:lnTo>
                      <a:pt x="1125277" y="872173"/>
                    </a:lnTo>
                    <a:lnTo>
                      <a:pt x="1118625" y="883603"/>
                    </a:lnTo>
                    <a:lnTo>
                      <a:pt x="1111339" y="894081"/>
                    </a:lnTo>
                    <a:lnTo>
                      <a:pt x="1103420" y="904558"/>
                    </a:lnTo>
                    <a:lnTo>
                      <a:pt x="1094868" y="913766"/>
                    </a:lnTo>
                    <a:lnTo>
                      <a:pt x="1085682" y="922338"/>
                    </a:lnTo>
                    <a:lnTo>
                      <a:pt x="1076179" y="930593"/>
                    </a:lnTo>
                    <a:lnTo>
                      <a:pt x="1066360" y="938213"/>
                    </a:lnTo>
                    <a:lnTo>
                      <a:pt x="1060025" y="942341"/>
                    </a:lnTo>
                    <a:lnTo>
                      <a:pt x="1054006" y="946786"/>
                    </a:lnTo>
                    <a:lnTo>
                      <a:pt x="1047671" y="950596"/>
                    </a:lnTo>
                    <a:lnTo>
                      <a:pt x="1041019" y="954088"/>
                    </a:lnTo>
                    <a:lnTo>
                      <a:pt x="1027716" y="960756"/>
                    </a:lnTo>
                    <a:lnTo>
                      <a:pt x="1014412" y="966788"/>
                    </a:lnTo>
                    <a:lnTo>
                      <a:pt x="1039752" y="628650"/>
                    </a:lnTo>
                    <a:close/>
                    <a:moveTo>
                      <a:pt x="953447" y="529505"/>
                    </a:moveTo>
                    <a:lnTo>
                      <a:pt x="947094" y="530140"/>
                    </a:lnTo>
                    <a:lnTo>
                      <a:pt x="941060" y="531410"/>
                    </a:lnTo>
                    <a:lnTo>
                      <a:pt x="935026" y="532997"/>
                    </a:lnTo>
                    <a:lnTo>
                      <a:pt x="929309" y="535220"/>
                    </a:lnTo>
                    <a:lnTo>
                      <a:pt x="928038" y="535220"/>
                    </a:lnTo>
                    <a:lnTo>
                      <a:pt x="928038" y="535537"/>
                    </a:lnTo>
                    <a:lnTo>
                      <a:pt x="922004" y="538394"/>
                    </a:lnTo>
                    <a:lnTo>
                      <a:pt x="916605" y="541568"/>
                    </a:lnTo>
                    <a:lnTo>
                      <a:pt x="911523" y="545060"/>
                    </a:lnTo>
                    <a:lnTo>
                      <a:pt x="906441" y="548870"/>
                    </a:lnTo>
                    <a:lnTo>
                      <a:pt x="901677" y="553314"/>
                    </a:lnTo>
                    <a:lnTo>
                      <a:pt x="897866" y="557441"/>
                    </a:lnTo>
                    <a:lnTo>
                      <a:pt x="894055" y="562520"/>
                    </a:lnTo>
                    <a:lnTo>
                      <a:pt x="890561" y="567917"/>
                    </a:lnTo>
                    <a:lnTo>
                      <a:pt x="887385" y="573313"/>
                    </a:lnTo>
                    <a:lnTo>
                      <a:pt x="884527" y="579027"/>
                    </a:lnTo>
                    <a:lnTo>
                      <a:pt x="882303" y="585059"/>
                    </a:lnTo>
                    <a:lnTo>
                      <a:pt x="880715" y="590773"/>
                    </a:lnTo>
                    <a:lnTo>
                      <a:pt x="879127" y="597122"/>
                    </a:lnTo>
                    <a:lnTo>
                      <a:pt x="878174" y="603789"/>
                    </a:lnTo>
                    <a:lnTo>
                      <a:pt x="877857" y="610455"/>
                    </a:lnTo>
                    <a:lnTo>
                      <a:pt x="878174" y="617121"/>
                    </a:lnTo>
                    <a:lnTo>
                      <a:pt x="906124" y="992029"/>
                    </a:lnTo>
                    <a:lnTo>
                      <a:pt x="891831" y="995521"/>
                    </a:lnTo>
                    <a:lnTo>
                      <a:pt x="877539" y="999965"/>
                    </a:lnTo>
                    <a:lnTo>
                      <a:pt x="864200" y="1004409"/>
                    </a:lnTo>
                    <a:lnTo>
                      <a:pt x="851178" y="1010123"/>
                    </a:lnTo>
                    <a:lnTo>
                      <a:pt x="838156" y="1015838"/>
                    </a:lnTo>
                    <a:lnTo>
                      <a:pt x="831487" y="1019329"/>
                    </a:lnTo>
                    <a:lnTo>
                      <a:pt x="825452" y="1022821"/>
                    </a:lnTo>
                    <a:lnTo>
                      <a:pt x="818783" y="1026948"/>
                    </a:lnTo>
                    <a:lnTo>
                      <a:pt x="812430" y="1031075"/>
                    </a:lnTo>
                    <a:lnTo>
                      <a:pt x="806078" y="1035519"/>
                    </a:lnTo>
                    <a:lnTo>
                      <a:pt x="799726" y="1040599"/>
                    </a:lnTo>
                    <a:lnTo>
                      <a:pt x="793692" y="1045678"/>
                    </a:lnTo>
                    <a:lnTo>
                      <a:pt x="787340" y="1051074"/>
                    </a:lnTo>
                    <a:lnTo>
                      <a:pt x="780988" y="1057106"/>
                    </a:lnTo>
                    <a:lnTo>
                      <a:pt x="775271" y="1063772"/>
                    </a:lnTo>
                    <a:lnTo>
                      <a:pt x="769236" y="1070756"/>
                    </a:lnTo>
                    <a:lnTo>
                      <a:pt x="763837" y="1078058"/>
                    </a:lnTo>
                    <a:lnTo>
                      <a:pt x="757803" y="1086311"/>
                    </a:lnTo>
                    <a:lnTo>
                      <a:pt x="752721" y="1095200"/>
                    </a:lnTo>
                    <a:lnTo>
                      <a:pt x="747639" y="1104406"/>
                    </a:lnTo>
                    <a:lnTo>
                      <a:pt x="743510" y="1114247"/>
                    </a:lnTo>
                    <a:lnTo>
                      <a:pt x="739064" y="1124723"/>
                    </a:lnTo>
                    <a:lnTo>
                      <a:pt x="735253" y="1136151"/>
                    </a:lnTo>
                    <a:lnTo>
                      <a:pt x="732077" y="1147896"/>
                    </a:lnTo>
                    <a:lnTo>
                      <a:pt x="729218" y="1159959"/>
                    </a:lnTo>
                    <a:lnTo>
                      <a:pt x="727313" y="1172340"/>
                    </a:lnTo>
                    <a:lnTo>
                      <a:pt x="726042" y="1185038"/>
                    </a:lnTo>
                    <a:lnTo>
                      <a:pt x="725407" y="1197736"/>
                    </a:lnTo>
                    <a:lnTo>
                      <a:pt x="725089" y="1210751"/>
                    </a:lnTo>
                    <a:lnTo>
                      <a:pt x="725089" y="1223132"/>
                    </a:lnTo>
                    <a:lnTo>
                      <a:pt x="725407" y="1229481"/>
                    </a:lnTo>
                    <a:lnTo>
                      <a:pt x="725725" y="1236782"/>
                    </a:lnTo>
                    <a:lnTo>
                      <a:pt x="727630" y="1251385"/>
                    </a:lnTo>
                    <a:lnTo>
                      <a:pt x="730171" y="1263765"/>
                    </a:lnTo>
                    <a:lnTo>
                      <a:pt x="733347" y="1276146"/>
                    </a:lnTo>
                    <a:lnTo>
                      <a:pt x="736841" y="1287891"/>
                    </a:lnTo>
                    <a:lnTo>
                      <a:pt x="740652" y="1299002"/>
                    </a:lnTo>
                    <a:lnTo>
                      <a:pt x="745098" y="1310113"/>
                    </a:lnTo>
                    <a:lnTo>
                      <a:pt x="749545" y="1320271"/>
                    </a:lnTo>
                    <a:lnTo>
                      <a:pt x="754309" y="1330112"/>
                    </a:lnTo>
                    <a:lnTo>
                      <a:pt x="760026" y="1339636"/>
                    </a:lnTo>
                    <a:lnTo>
                      <a:pt x="765425" y="1348524"/>
                    </a:lnTo>
                    <a:lnTo>
                      <a:pt x="771142" y="1356778"/>
                    </a:lnTo>
                    <a:lnTo>
                      <a:pt x="777176" y="1364079"/>
                    </a:lnTo>
                    <a:lnTo>
                      <a:pt x="783529" y="1371698"/>
                    </a:lnTo>
                    <a:lnTo>
                      <a:pt x="789563" y="1378364"/>
                    </a:lnTo>
                    <a:lnTo>
                      <a:pt x="796233" y="1384396"/>
                    </a:lnTo>
                    <a:lnTo>
                      <a:pt x="802902" y="1390110"/>
                    </a:lnTo>
                    <a:lnTo>
                      <a:pt x="809572" y="1395189"/>
                    </a:lnTo>
                    <a:lnTo>
                      <a:pt x="816242" y="1400268"/>
                    </a:lnTo>
                    <a:lnTo>
                      <a:pt x="822911" y="1404395"/>
                    </a:lnTo>
                    <a:lnTo>
                      <a:pt x="829581" y="1408522"/>
                    </a:lnTo>
                    <a:lnTo>
                      <a:pt x="836251" y="1412014"/>
                    </a:lnTo>
                    <a:lnTo>
                      <a:pt x="843238" y="1415506"/>
                    </a:lnTo>
                    <a:lnTo>
                      <a:pt x="849908" y="1418363"/>
                    </a:lnTo>
                    <a:lnTo>
                      <a:pt x="856577" y="1420903"/>
                    </a:lnTo>
                    <a:lnTo>
                      <a:pt x="863882" y="1423442"/>
                    </a:lnTo>
                    <a:lnTo>
                      <a:pt x="870552" y="1425347"/>
                    </a:lnTo>
                    <a:lnTo>
                      <a:pt x="877222" y="1427252"/>
                    </a:lnTo>
                    <a:lnTo>
                      <a:pt x="884209" y="1428839"/>
                    </a:lnTo>
                    <a:lnTo>
                      <a:pt x="897548" y="1431061"/>
                    </a:lnTo>
                    <a:lnTo>
                      <a:pt x="910888" y="1432648"/>
                    </a:lnTo>
                    <a:lnTo>
                      <a:pt x="925180" y="1433601"/>
                    </a:lnTo>
                    <a:lnTo>
                      <a:pt x="939472" y="1433601"/>
                    </a:lnTo>
                    <a:lnTo>
                      <a:pt x="958528" y="1687877"/>
                    </a:lnTo>
                    <a:lnTo>
                      <a:pt x="956305" y="1687877"/>
                    </a:lnTo>
                    <a:lnTo>
                      <a:pt x="956623" y="1698353"/>
                    </a:lnTo>
                    <a:lnTo>
                      <a:pt x="959481" y="1698671"/>
                    </a:lnTo>
                    <a:lnTo>
                      <a:pt x="959799" y="1703115"/>
                    </a:lnTo>
                    <a:lnTo>
                      <a:pt x="960116" y="1698671"/>
                    </a:lnTo>
                    <a:lnTo>
                      <a:pt x="975996" y="1698671"/>
                    </a:lnTo>
                    <a:lnTo>
                      <a:pt x="991559" y="1698353"/>
                    </a:lnTo>
                    <a:lnTo>
                      <a:pt x="1007122" y="1697083"/>
                    </a:lnTo>
                    <a:lnTo>
                      <a:pt x="1023002" y="1694861"/>
                    </a:lnTo>
                    <a:lnTo>
                      <a:pt x="1035388" y="1692004"/>
                    </a:lnTo>
                    <a:lnTo>
                      <a:pt x="1048410" y="1688830"/>
                    </a:lnTo>
                    <a:lnTo>
                      <a:pt x="1054762" y="1686608"/>
                    </a:lnTo>
                    <a:lnTo>
                      <a:pt x="1060797" y="1684385"/>
                    </a:lnTo>
                    <a:lnTo>
                      <a:pt x="1067149" y="1681528"/>
                    </a:lnTo>
                    <a:lnTo>
                      <a:pt x="1073501" y="1678671"/>
                    </a:lnTo>
                    <a:lnTo>
                      <a:pt x="1079853" y="1675179"/>
                    </a:lnTo>
                    <a:lnTo>
                      <a:pt x="1085570" y="1671370"/>
                    </a:lnTo>
                    <a:lnTo>
                      <a:pt x="1091922" y="1667243"/>
                    </a:lnTo>
                    <a:lnTo>
                      <a:pt x="1097639" y="1662799"/>
                    </a:lnTo>
                    <a:lnTo>
                      <a:pt x="1103673" y="1657085"/>
                    </a:lnTo>
                    <a:lnTo>
                      <a:pt x="1109072" y="1651371"/>
                    </a:lnTo>
                    <a:lnTo>
                      <a:pt x="1114472" y="1644704"/>
                    </a:lnTo>
                    <a:lnTo>
                      <a:pt x="1120189" y="1637086"/>
                    </a:lnTo>
                    <a:lnTo>
                      <a:pt x="1124953" y="1628514"/>
                    </a:lnTo>
                    <a:lnTo>
                      <a:pt x="1129082" y="1619308"/>
                    </a:lnTo>
                    <a:lnTo>
                      <a:pt x="1132575" y="1609467"/>
                    </a:lnTo>
                    <a:lnTo>
                      <a:pt x="1134163" y="1604071"/>
                    </a:lnTo>
                    <a:lnTo>
                      <a:pt x="1135434" y="1598357"/>
                    </a:lnTo>
                    <a:lnTo>
                      <a:pt x="1136704" y="1592643"/>
                    </a:lnTo>
                    <a:lnTo>
                      <a:pt x="1137657" y="1586611"/>
                    </a:lnTo>
                    <a:lnTo>
                      <a:pt x="1138927" y="1574866"/>
                    </a:lnTo>
                    <a:lnTo>
                      <a:pt x="1139245" y="1562802"/>
                    </a:lnTo>
                    <a:lnTo>
                      <a:pt x="1138927" y="1551057"/>
                    </a:lnTo>
                    <a:lnTo>
                      <a:pt x="1137974" y="1539311"/>
                    </a:lnTo>
                    <a:lnTo>
                      <a:pt x="1136704" y="1527566"/>
                    </a:lnTo>
                    <a:lnTo>
                      <a:pt x="1134481" y="1516137"/>
                    </a:lnTo>
                    <a:lnTo>
                      <a:pt x="1131940" y="1504709"/>
                    </a:lnTo>
                    <a:lnTo>
                      <a:pt x="1128764" y="1493916"/>
                    </a:lnTo>
                    <a:lnTo>
                      <a:pt x="1125270" y="1482805"/>
                    </a:lnTo>
                    <a:lnTo>
                      <a:pt x="1120824" y="1472647"/>
                    </a:lnTo>
                    <a:lnTo>
                      <a:pt x="1115742" y="1463441"/>
                    </a:lnTo>
                    <a:lnTo>
                      <a:pt x="1110660" y="1454235"/>
                    </a:lnTo>
                    <a:lnTo>
                      <a:pt x="1105261" y="1445981"/>
                    </a:lnTo>
                    <a:lnTo>
                      <a:pt x="1099227" y="1438362"/>
                    </a:lnTo>
                    <a:lnTo>
                      <a:pt x="1093510" y="1431061"/>
                    </a:lnTo>
                    <a:lnTo>
                      <a:pt x="1087158" y="1425029"/>
                    </a:lnTo>
                    <a:lnTo>
                      <a:pt x="1080806" y="1418998"/>
                    </a:lnTo>
                    <a:lnTo>
                      <a:pt x="1074771" y="1413919"/>
                    </a:lnTo>
                    <a:lnTo>
                      <a:pt x="1068102" y="1409157"/>
                    </a:lnTo>
                    <a:lnTo>
                      <a:pt x="1061750" y="1404395"/>
                    </a:lnTo>
                    <a:lnTo>
                      <a:pt x="1055080" y="1400586"/>
                    </a:lnTo>
                    <a:lnTo>
                      <a:pt x="1048410" y="1397094"/>
                    </a:lnTo>
                    <a:lnTo>
                      <a:pt x="1041740" y="1393602"/>
                    </a:lnTo>
                    <a:lnTo>
                      <a:pt x="1035071" y="1390745"/>
                    </a:lnTo>
                    <a:lnTo>
                      <a:pt x="1028401" y="1388205"/>
                    </a:lnTo>
                    <a:lnTo>
                      <a:pt x="1021731" y="1385666"/>
                    </a:lnTo>
                    <a:lnTo>
                      <a:pt x="1015062" y="1383761"/>
                    </a:lnTo>
                    <a:lnTo>
                      <a:pt x="1007122" y="1381539"/>
                    </a:lnTo>
                    <a:lnTo>
                      <a:pt x="999499" y="1379952"/>
                    </a:lnTo>
                    <a:lnTo>
                      <a:pt x="991877" y="1378364"/>
                    </a:lnTo>
                    <a:lnTo>
                      <a:pt x="983937" y="1377095"/>
                    </a:lnTo>
                    <a:lnTo>
                      <a:pt x="1006804" y="1075201"/>
                    </a:lnTo>
                    <a:lnTo>
                      <a:pt x="1018238" y="1072661"/>
                    </a:lnTo>
                    <a:lnTo>
                      <a:pt x="1029672" y="1070121"/>
                    </a:lnTo>
                    <a:lnTo>
                      <a:pt x="1040788" y="1066947"/>
                    </a:lnTo>
                    <a:lnTo>
                      <a:pt x="1051904" y="1062820"/>
                    </a:lnTo>
                    <a:lnTo>
                      <a:pt x="1063338" y="1058376"/>
                    </a:lnTo>
                    <a:lnTo>
                      <a:pt x="1074771" y="1053297"/>
                    </a:lnTo>
                    <a:lnTo>
                      <a:pt x="1085570" y="1047265"/>
                    </a:lnTo>
                    <a:lnTo>
                      <a:pt x="1096686" y="1040916"/>
                    </a:lnTo>
                    <a:lnTo>
                      <a:pt x="1103356" y="1036789"/>
                    </a:lnTo>
                    <a:lnTo>
                      <a:pt x="1109390" y="1032027"/>
                    </a:lnTo>
                    <a:lnTo>
                      <a:pt x="1116060" y="1027266"/>
                    </a:lnTo>
                    <a:lnTo>
                      <a:pt x="1122412" y="1022187"/>
                    </a:lnTo>
                    <a:lnTo>
                      <a:pt x="1128764" y="1016790"/>
                    </a:lnTo>
                    <a:lnTo>
                      <a:pt x="1135116" y="1010758"/>
                    </a:lnTo>
                    <a:lnTo>
                      <a:pt x="1141150" y="1005044"/>
                    </a:lnTo>
                    <a:lnTo>
                      <a:pt x="1147185" y="998378"/>
                    </a:lnTo>
                    <a:lnTo>
                      <a:pt x="1152902" y="991394"/>
                    </a:lnTo>
                    <a:lnTo>
                      <a:pt x="1158936" y="984093"/>
                    </a:lnTo>
                    <a:lnTo>
                      <a:pt x="1164336" y="976474"/>
                    </a:lnTo>
                    <a:lnTo>
                      <a:pt x="1170370" y="968220"/>
                    </a:lnTo>
                    <a:lnTo>
                      <a:pt x="1175452" y="959966"/>
                    </a:lnTo>
                    <a:lnTo>
                      <a:pt x="1180533" y="950760"/>
                    </a:lnTo>
                    <a:lnTo>
                      <a:pt x="1185615" y="941554"/>
                    </a:lnTo>
                    <a:lnTo>
                      <a:pt x="1190379" y="931714"/>
                    </a:lnTo>
                    <a:lnTo>
                      <a:pt x="1194508" y="921555"/>
                    </a:lnTo>
                    <a:lnTo>
                      <a:pt x="1198954" y="910444"/>
                    </a:lnTo>
                    <a:lnTo>
                      <a:pt x="1202766" y="899651"/>
                    </a:lnTo>
                    <a:lnTo>
                      <a:pt x="1206259" y="887906"/>
                    </a:lnTo>
                    <a:lnTo>
                      <a:pt x="1209435" y="876160"/>
                    </a:lnTo>
                    <a:lnTo>
                      <a:pt x="1212294" y="863779"/>
                    </a:lnTo>
                    <a:lnTo>
                      <a:pt x="1214517" y="851399"/>
                    </a:lnTo>
                    <a:lnTo>
                      <a:pt x="1216422" y="838701"/>
                    </a:lnTo>
                    <a:lnTo>
                      <a:pt x="1217693" y="826003"/>
                    </a:lnTo>
                    <a:lnTo>
                      <a:pt x="1218963" y="812988"/>
                    </a:lnTo>
                    <a:lnTo>
                      <a:pt x="1219598" y="799972"/>
                    </a:lnTo>
                    <a:lnTo>
                      <a:pt x="1219916" y="787274"/>
                    </a:lnTo>
                    <a:lnTo>
                      <a:pt x="1219916" y="774259"/>
                    </a:lnTo>
                    <a:lnTo>
                      <a:pt x="1219598" y="767275"/>
                    </a:lnTo>
                    <a:lnTo>
                      <a:pt x="1219598" y="763783"/>
                    </a:lnTo>
                    <a:lnTo>
                      <a:pt x="1219281" y="760926"/>
                    </a:lnTo>
                    <a:lnTo>
                      <a:pt x="1219281" y="754894"/>
                    </a:lnTo>
                    <a:lnTo>
                      <a:pt x="1218328" y="747910"/>
                    </a:lnTo>
                    <a:lnTo>
                      <a:pt x="1218010" y="740927"/>
                    </a:lnTo>
                    <a:lnTo>
                      <a:pt x="1217058" y="734260"/>
                    </a:lnTo>
                    <a:lnTo>
                      <a:pt x="1214834" y="720292"/>
                    </a:lnTo>
                    <a:lnTo>
                      <a:pt x="1212294" y="706325"/>
                    </a:lnTo>
                    <a:lnTo>
                      <a:pt x="1208800" y="692674"/>
                    </a:lnTo>
                    <a:lnTo>
                      <a:pt x="1204671" y="679341"/>
                    </a:lnTo>
                    <a:lnTo>
                      <a:pt x="1199907" y="666643"/>
                    </a:lnTo>
                    <a:lnTo>
                      <a:pt x="1194826" y="654263"/>
                    </a:lnTo>
                    <a:lnTo>
                      <a:pt x="1189426" y="642835"/>
                    </a:lnTo>
                    <a:lnTo>
                      <a:pt x="1183709" y="632359"/>
                    </a:lnTo>
                    <a:lnTo>
                      <a:pt x="1177357" y="622201"/>
                    </a:lnTo>
                    <a:lnTo>
                      <a:pt x="1170688" y="613312"/>
                    </a:lnTo>
                    <a:lnTo>
                      <a:pt x="1164018" y="605058"/>
                    </a:lnTo>
                    <a:lnTo>
                      <a:pt x="1157348" y="597122"/>
                    </a:lnTo>
                    <a:lnTo>
                      <a:pt x="1150361" y="590138"/>
                    </a:lnTo>
                    <a:lnTo>
                      <a:pt x="1143691" y="583789"/>
                    </a:lnTo>
                    <a:lnTo>
                      <a:pt x="1136704" y="578075"/>
                    </a:lnTo>
                    <a:lnTo>
                      <a:pt x="1129399" y="572996"/>
                    </a:lnTo>
                    <a:lnTo>
                      <a:pt x="1122412" y="567917"/>
                    </a:lnTo>
                    <a:lnTo>
                      <a:pt x="1115742" y="563472"/>
                    </a:lnTo>
                    <a:lnTo>
                      <a:pt x="1108755" y="559663"/>
                    </a:lnTo>
                    <a:lnTo>
                      <a:pt x="1101768" y="555536"/>
                    </a:lnTo>
                    <a:lnTo>
                      <a:pt x="1094463" y="552044"/>
                    </a:lnTo>
                    <a:lnTo>
                      <a:pt x="1088111" y="549505"/>
                    </a:lnTo>
                    <a:lnTo>
                      <a:pt x="1080806" y="546330"/>
                    </a:lnTo>
                    <a:lnTo>
                      <a:pt x="1073818" y="543791"/>
                    </a:lnTo>
                    <a:lnTo>
                      <a:pt x="1060162" y="539664"/>
                    </a:lnTo>
                    <a:lnTo>
                      <a:pt x="1046504" y="536172"/>
                    </a:lnTo>
                    <a:lnTo>
                      <a:pt x="1033165" y="533315"/>
                    </a:lnTo>
                    <a:lnTo>
                      <a:pt x="1019508" y="531093"/>
                    </a:lnTo>
                    <a:lnTo>
                      <a:pt x="1007122" y="530140"/>
                    </a:lnTo>
                    <a:lnTo>
                      <a:pt x="995370" y="529823"/>
                    </a:lnTo>
                    <a:lnTo>
                      <a:pt x="983301" y="529823"/>
                    </a:lnTo>
                    <a:lnTo>
                      <a:pt x="971550" y="530140"/>
                    </a:lnTo>
                    <a:lnTo>
                      <a:pt x="967104" y="529823"/>
                    </a:lnTo>
                    <a:lnTo>
                      <a:pt x="962657" y="529505"/>
                    </a:lnTo>
                    <a:lnTo>
                      <a:pt x="953447" y="529505"/>
                    </a:lnTo>
                    <a:close/>
                    <a:moveTo>
                      <a:pt x="958846" y="276181"/>
                    </a:moveTo>
                    <a:lnTo>
                      <a:pt x="953764" y="276816"/>
                    </a:lnTo>
                    <a:lnTo>
                      <a:pt x="949318" y="277451"/>
                    </a:lnTo>
                    <a:lnTo>
                      <a:pt x="944236" y="278403"/>
                    </a:lnTo>
                    <a:lnTo>
                      <a:pt x="939472" y="279356"/>
                    </a:lnTo>
                    <a:lnTo>
                      <a:pt x="934708" y="280625"/>
                    </a:lnTo>
                    <a:lnTo>
                      <a:pt x="930262" y="282213"/>
                    </a:lnTo>
                    <a:lnTo>
                      <a:pt x="925815" y="284117"/>
                    </a:lnTo>
                    <a:lnTo>
                      <a:pt x="916922" y="288562"/>
                    </a:lnTo>
                    <a:lnTo>
                      <a:pt x="908982" y="293006"/>
                    </a:lnTo>
                    <a:lnTo>
                      <a:pt x="901360" y="299037"/>
                    </a:lnTo>
                    <a:lnTo>
                      <a:pt x="894372" y="305386"/>
                    </a:lnTo>
                    <a:lnTo>
                      <a:pt x="888020" y="312370"/>
                    </a:lnTo>
                    <a:lnTo>
                      <a:pt x="882621" y="319672"/>
                    </a:lnTo>
                    <a:lnTo>
                      <a:pt x="877539" y="327925"/>
                    </a:lnTo>
                    <a:lnTo>
                      <a:pt x="873093" y="336496"/>
                    </a:lnTo>
                    <a:lnTo>
                      <a:pt x="871505" y="340941"/>
                    </a:lnTo>
                    <a:lnTo>
                      <a:pt x="869917" y="345702"/>
                    </a:lnTo>
                    <a:lnTo>
                      <a:pt x="868964" y="350464"/>
                    </a:lnTo>
                    <a:lnTo>
                      <a:pt x="867694" y="354908"/>
                    </a:lnTo>
                    <a:lnTo>
                      <a:pt x="866741" y="359670"/>
                    </a:lnTo>
                    <a:lnTo>
                      <a:pt x="866106" y="364749"/>
                    </a:lnTo>
                    <a:lnTo>
                      <a:pt x="865788" y="369511"/>
                    </a:lnTo>
                    <a:lnTo>
                      <a:pt x="865788" y="374590"/>
                    </a:lnTo>
                    <a:lnTo>
                      <a:pt x="865788" y="379669"/>
                    </a:lnTo>
                    <a:lnTo>
                      <a:pt x="866106" y="384749"/>
                    </a:lnTo>
                    <a:lnTo>
                      <a:pt x="866741" y="389828"/>
                    </a:lnTo>
                    <a:lnTo>
                      <a:pt x="867694" y="394590"/>
                    </a:lnTo>
                    <a:lnTo>
                      <a:pt x="868964" y="399351"/>
                    </a:lnTo>
                    <a:lnTo>
                      <a:pt x="869917" y="404113"/>
                    </a:lnTo>
                    <a:lnTo>
                      <a:pt x="871505" y="408875"/>
                    </a:lnTo>
                    <a:lnTo>
                      <a:pt x="873093" y="413002"/>
                    </a:lnTo>
                    <a:lnTo>
                      <a:pt x="877539" y="421573"/>
                    </a:lnTo>
                    <a:lnTo>
                      <a:pt x="882621" y="429826"/>
                    </a:lnTo>
                    <a:lnTo>
                      <a:pt x="888020" y="437445"/>
                    </a:lnTo>
                    <a:lnTo>
                      <a:pt x="894372" y="444429"/>
                    </a:lnTo>
                    <a:lnTo>
                      <a:pt x="901360" y="450778"/>
                    </a:lnTo>
                    <a:lnTo>
                      <a:pt x="908982" y="456492"/>
                    </a:lnTo>
                    <a:lnTo>
                      <a:pt x="916922" y="461254"/>
                    </a:lnTo>
                    <a:lnTo>
                      <a:pt x="925815" y="465381"/>
                    </a:lnTo>
                    <a:lnTo>
                      <a:pt x="930262" y="466968"/>
                    </a:lnTo>
                    <a:lnTo>
                      <a:pt x="934708" y="468555"/>
                    </a:lnTo>
                    <a:lnTo>
                      <a:pt x="939472" y="470142"/>
                    </a:lnTo>
                    <a:lnTo>
                      <a:pt x="944236" y="471095"/>
                    </a:lnTo>
                    <a:lnTo>
                      <a:pt x="949318" y="472047"/>
                    </a:lnTo>
                    <a:lnTo>
                      <a:pt x="953764" y="472682"/>
                    </a:lnTo>
                    <a:lnTo>
                      <a:pt x="958846" y="472999"/>
                    </a:lnTo>
                    <a:lnTo>
                      <a:pt x="964245" y="473317"/>
                    </a:lnTo>
                    <a:lnTo>
                      <a:pt x="969327" y="472999"/>
                    </a:lnTo>
                    <a:lnTo>
                      <a:pt x="974408" y="472682"/>
                    </a:lnTo>
                    <a:lnTo>
                      <a:pt x="978855" y="472047"/>
                    </a:lnTo>
                    <a:lnTo>
                      <a:pt x="983937" y="471095"/>
                    </a:lnTo>
                    <a:lnTo>
                      <a:pt x="988701" y="470142"/>
                    </a:lnTo>
                    <a:lnTo>
                      <a:pt x="993465" y="468555"/>
                    </a:lnTo>
                    <a:lnTo>
                      <a:pt x="997911" y="466968"/>
                    </a:lnTo>
                    <a:lnTo>
                      <a:pt x="1002358" y="465381"/>
                    </a:lnTo>
                    <a:lnTo>
                      <a:pt x="1011250" y="461254"/>
                    </a:lnTo>
                    <a:lnTo>
                      <a:pt x="1018873" y="456492"/>
                    </a:lnTo>
                    <a:lnTo>
                      <a:pt x="1026813" y="450778"/>
                    </a:lnTo>
                    <a:lnTo>
                      <a:pt x="1033800" y="444429"/>
                    </a:lnTo>
                    <a:lnTo>
                      <a:pt x="1040152" y="437445"/>
                    </a:lnTo>
                    <a:lnTo>
                      <a:pt x="1045552" y="429826"/>
                    </a:lnTo>
                    <a:lnTo>
                      <a:pt x="1050633" y="421573"/>
                    </a:lnTo>
                    <a:lnTo>
                      <a:pt x="1055080" y="413002"/>
                    </a:lnTo>
                    <a:lnTo>
                      <a:pt x="1056668" y="408875"/>
                    </a:lnTo>
                    <a:lnTo>
                      <a:pt x="1058256" y="404113"/>
                    </a:lnTo>
                    <a:lnTo>
                      <a:pt x="1059209" y="399351"/>
                    </a:lnTo>
                    <a:lnTo>
                      <a:pt x="1060479" y="394590"/>
                    </a:lnTo>
                    <a:lnTo>
                      <a:pt x="1061432" y="389828"/>
                    </a:lnTo>
                    <a:lnTo>
                      <a:pt x="1062067" y="384749"/>
                    </a:lnTo>
                    <a:lnTo>
                      <a:pt x="1062385" y="379669"/>
                    </a:lnTo>
                    <a:lnTo>
                      <a:pt x="1062385" y="374590"/>
                    </a:lnTo>
                    <a:lnTo>
                      <a:pt x="1062385" y="369511"/>
                    </a:lnTo>
                    <a:lnTo>
                      <a:pt x="1062067" y="364749"/>
                    </a:lnTo>
                    <a:lnTo>
                      <a:pt x="1061432" y="359670"/>
                    </a:lnTo>
                    <a:lnTo>
                      <a:pt x="1060479" y="354908"/>
                    </a:lnTo>
                    <a:lnTo>
                      <a:pt x="1059209" y="350464"/>
                    </a:lnTo>
                    <a:lnTo>
                      <a:pt x="1058256" y="345702"/>
                    </a:lnTo>
                    <a:lnTo>
                      <a:pt x="1056668" y="340941"/>
                    </a:lnTo>
                    <a:lnTo>
                      <a:pt x="1055080" y="336496"/>
                    </a:lnTo>
                    <a:lnTo>
                      <a:pt x="1050633" y="327925"/>
                    </a:lnTo>
                    <a:lnTo>
                      <a:pt x="1045552" y="319672"/>
                    </a:lnTo>
                    <a:lnTo>
                      <a:pt x="1040152" y="312370"/>
                    </a:lnTo>
                    <a:lnTo>
                      <a:pt x="1033800" y="305386"/>
                    </a:lnTo>
                    <a:lnTo>
                      <a:pt x="1026813" y="299037"/>
                    </a:lnTo>
                    <a:lnTo>
                      <a:pt x="1018873" y="293006"/>
                    </a:lnTo>
                    <a:lnTo>
                      <a:pt x="1011250" y="288562"/>
                    </a:lnTo>
                    <a:lnTo>
                      <a:pt x="1002358" y="284117"/>
                    </a:lnTo>
                    <a:lnTo>
                      <a:pt x="997911" y="282213"/>
                    </a:lnTo>
                    <a:lnTo>
                      <a:pt x="993465" y="280625"/>
                    </a:lnTo>
                    <a:lnTo>
                      <a:pt x="988701" y="279356"/>
                    </a:lnTo>
                    <a:lnTo>
                      <a:pt x="983937" y="278403"/>
                    </a:lnTo>
                    <a:lnTo>
                      <a:pt x="978855" y="277451"/>
                    </a:lnTo>
                    <a:lnTo>
                      <a:pt x="974408" y="276816"/>
                    </a:lnTo>
                    <a:lnTo>
                      <a:pt x="969327" y="276181"/>
                    </a:lnTo>
                    <a:lnTo>
                      <a:pt x="964245" y="276181"/>
                    </a:lnTo>
                    <a:lnTo>
                      <a:pt x="958846" y="276181"/>
                    </a:lnTo>
                    <a:close/>
                    <a:moveTo>
                      <a:pt x="765743" y="0"/>
                    </a:moveTo>
                    <a:lnTo>
                      <a:pt x="771142" y="0"/>
                    </a:lnTo>
                    <a:lnTo>
                      <a:pt x="1173864" y="0"/>
                    </a:lnTo>
                    <a:lnTo>
                      <a:pt x="1179263" y="0"/>
                    </a:lnTo>
                    <a:lnTo>
                      <a:pt x="1184662" y="635"/>
                    </a:lnTo>
                    <a:lnTo>
                      <a:pt x="1190379" y="1270"/>
                    </a:lnTo>
                    <a:lnTo>
                      <a:pt x="1195461" y="2222"/>
                    </a:lnTo>
                    <a:lnTo>
                      <a:pt x="1200542" y="3810"/>
                    </a:lnTo>
                    <a:lnTo>
                      <a:pt x="1205624" y="4762"/>
                    </a:lnTo>
                    <a:lnTo>
                      <a:pt x="1210706" y="6667"/>
                    </a:lnTo>
                    <a:lnTo>
                      <a:pt x="1215787" y="8889"/>
                    </a:lnTo>
                    <a:lnTo>
                      <a:pt x="1220551" y="10794"/>
                    </a:lnTo>
                    <a:lnTo>
                      <a:pt x="1224998" y="13016"/>
                    </a:lnTo>
                    <a:lnTo>
                      <a:pt x="1229444" y="15873"/>
                    </a:lnTo>
                    <a:lnTo>
                      <a:pt x="1234208" y="18412"/>
                    </a:lnTo>
                    <a:lnTo>
                      <a:pt x="1238337" y="21587"/>
                    </a:lnTo>
                    <a:lnTo>
                      <a:pt x="1242466" y="24761"/>
                    </a:lnTo>
                    <a:lnTo>
                      <a:pt x="1246277" y="28253"/>
                    </a:lnTo>
                    <a:lnTo>
                      <a:pt x="1250088" y="31745"/>
                    </a:lnTo>
                    <a:lnTo>
                      <a:pt x="1253900" y="35872"/>
                    </a:lnTo>
                    <a:lnTo>
                      <a:pt x="1256758" y="39681"/>
                    </a:lnTo>
                    <a:lnTo>
                      <a:pt x="1260570" y="43491"/>
                    </a:lnTo>
                    <a:lnTo>
                      <a:pt x="1263110" y="47935"/>
                    </a:lnTo>
                    <a:lnTo>
                      <a:pt x="1266286" y="52379"/>
                    </a:lnTo>
                    <a:lnTo>
                      <a:pt x="1268510" y="56824"/>
                    </a:lnTo>
                    <a:lnTo>
                      <a:pt x="1271050" y="61585"/>
                    </a:lnTo>
                    <a:lnTo>
                      <a:pt x="1273274" y="66347"/>
                    </a:lnTo>
                    <a:lnTo>
                      <a:pt x="1275179" y="71109"/>
                    </a:lnTo>
                    <a:lnTo>
                      <a:pt x="1276767" y="76188"/>
                    </a:lnTo>
                    <a:lnTo>
                      <a:pt x="1278355" y="81267"/>
                    </a:lnTo>
                    <a:lnTo>
                      <a:pt x="1279626" y="86664"/>
                    </a:lnTo>
                    <a:lnTo>
                      <a:pt x="1280261" y="91743"/>
                    </a:lnTo>
                    <a:lnTo>
                      <a:pt x="1281214" y="97140"/>
                    </a:lnTo>
                    <a:lnTo>
                      <a:pt x="1281531" y="102854"/>
                    </a:lnTo>
                    <a:lnTo>
                      <a:pt x="1281849" y="108250"/>
                    </a:lnTo>
                    <a:lnTo>
                      <a:pt x="1281849" y="345702"/>
                    </a:lnTo>
                    <a:lnTo>
                      <a:pt x="1281849" y="351099"/>
                    </a:lnTo>
                    <a:lnTo>
                      <a:pt x="1282484" y="356496"/>
                    </a:lnTo>
                    <a:lnTo>
                      <a:pt x="1282802" y="361575"/>
                    </a:lnTo>
                    <a:lnTo>
                      <a:pt x="1284072" y="366337"/>
                    </a:lnTo>
                    <a:lnTo>
                      <a:pt x="1284707" y="371098"/>
                    </a:lnTo>
                    <a:lnTo>
                      <a:pt x="1285978" y="375543"/>
                    </a:lnTo>
                    <a:lnTo>
                      <a:pt x="1287566" y="379669"/>
                    </a:lnTo>
                    <a:lnTo>
                      <a:pt x="1289471" y="383796"/>
                    </a:lnTo>
                    <a:lnTo>
                      <a:pt x="1291059" y="387288"/>
                    </a:lnTo>
                    <a:lnTo>
                      <a:pt x="1293283" y="390780"/>
                    </a:lnTo>
                    <a:lnTo>
                      <a:pt x="1295188" y="393955"/>
                    </a:lnTo>
                    <a:lnTo>
                      <a:pt x="1298047" y="396812"/>
                    </a:lnTo>
                    <a:lnTo>
                      <a:pt x="1300270" y="399669"/>
                    </a:lnTo>
                    <a:lnTo>
                      <a:pt x="1303446" y="402208"/>
                    </a:lnTo>
                    <a:lnTo>
                      <a:pt x="1306304" y="404430"/>
                    </a:lnTo>
                    <a:lnTo>
                      <a:pt x="1309480" y="406335"/>
                    </a:lnTo>
                    <a:lnTo>
                      <a:pt x="1312656" y="407922"/>
                    </a:lnTo>
                    <a:lnTo>
                      <a:pt x="1316150" y="409510"/>
                    </a:lnTo>
                    <a:lnTo>
                      <a:pt x="1319644" y="410779"/>
                    </a:lnTo>
                    <a:lnTo>
                      <a:pt x="1323137" y="411414"/>
                    </a:lnTo>
                    <a:lnTo>
                      <a:pt x="1326949" y="412367"/>
                    </a:lnTo>
                    <a:lnTo>
                      <a:pt x="1331078" y="412684"/>
                    </a:lnTo>
                    <a:lnTo>
                      <a:pt x="1335206" y="412684"/>
                    </a:lnTo>
                    <a:lnTo>
                      <a:pt x="1339335" y="412367"/>
                    </a:lnTo>
                    <a:lnTo>
                      <a:pt x="1343464" y="411732"/>
                    </a:lnTo>
                    <a:lnTo>
                      <a:pt x="1347910" y="411097"/>
                    </a:lnTo>
                    <a:lnTo>
                      <a:pt x="1352039" y="409827"/>
                    </a:lnTo>
                    <a:lnTo>
                      <a:pt x="1356803" y="408875"/>
                    </a:lnTo>
                    <a:lnTo>
                      <a:pt x="1361568" y="406653"/>
                    </a:lnTo>
                    <a:lnTo>
                      <a:pt x="1366332" y="404748"/>
                    </a:lnTo>
                    <a:lnTo>
                      <a:pt x="1371096" y="402526"/>
                    </a:lnTo>
                    <a:lnTo>
                      <a:pt x="1375542" y="399986"/>
                    </a:lnTo>
                    <a:lnTo>
                      <a:pt x="1581349" y="281260"/>
                    </a:lnTo>
                    <a:lnTo>
                      <a:pt x="1586113" y="278721"/>
                    </a:lnTo>
                    <a:lnTo>
                      <a:pt x="1591195" y="276181"/>
                    </a:lnTo>
                    <a:lnTo>
                      <a:pt x="1596277" y="273959"/>
                    </a:lnTo>
                    <a:lnTo>
                      <a:pt x="1601358" y="272372"/>
                    </a:lnTo>
                    <a:lnTo>
                      <a:pt x="1606440" y="270784"/>
                    </a:lnTo>
                    <a:lnTo>
                      <a:pt x="1611522" y="269197"/>
                    </a:lnTo>
                    <a:lnTo>
                      <a:pt x="1617238" y="268562"/>
                    </a:lnTo>
                    <a:lnTo>
                      <a:pt x="1622320" y="267610"/>
                    </a:lnTo>
                    <a:lnTo>
                      <a:pt x="1627402" y="266975"/>
                    </a:lnTo>
                    <a:lnTo>
                      <a:pt x="1632801" y="266975"/>
                    </a:lnTo>
                    <a:lnTo>
                      <a:pt x="1637883" y="266975"/>
                    </a:lnTo>
                    <a:lnTo>
                      <a:pt x="1642964" y="266975"/>
                    </a:lnTo>
                    <a:lnTo>
                      <a:pt x="1648364" y="267610"/>
                    </a:lnTo>
                    <a:lnTo>
                      <a:pt x="1653445" y="268562"/>
                    </a:lnTo>
                    <a:lnTo>
                      <a:pt x="1658527" y="269197"/>
                    </a:lnTo>
                    <a:lnTo>
                      <a:pt x="1663609" y="270467"/>
                    </a:lnTo>
                    <a:lnTo>
                      <a:pt x="1668373" y="272054"/>
                    </a:lnTo>
                    <a:lnTo>
                      <a:pt x="1673454" y="273641"/>
                    </a:lnTo>
                    <a:lnTo>
                      <a:pt x="1678218" y="275546"/>
                    </a:lnTo>
                    <a:lnTo>
                      <a:pt x="1682982" y="277768"/>
                    </a:lnTo>
                    <a:lnTo>
                      <a:pt x="1687746" y="280308"/>
                    </a:lnTo>
                    <a:lnTo>
                      <a:pt x="1692193" y="282530"/>
                    </a:lnTo>
                    <a:lnTo>
                      <a:pt x="1696640" y="285704"/>
                    </a:lnTo>
                    <a:lnTo>
                      <a:pt x="1701086" y="288562"/>
                    </a:lnTo>
                    <a:lnTo>
                      <a:pt x="1705215" y="292053"/>
                    </a:lnTo>
                    <a:lnTo>
                      <a:pt x="1709344" y="295545"/>
                    </a:lnTo>
                    <a:lnTo>
                      <a:pt x="1713155" y="299037"/>
                    </a:lnTo>
                    <a:lnTo>
                      <a:pt x="1716648" y="302847"/>
                    </a:lnTo>
                    <a:lnTo>
                      <a:pt x="1720142" y="307291"/>
                    </a:lnTo>
                    <a:lnTo>
                      <a:pt x="1723318" y="311418"/>
                    </a:lnTo>
                    <a:lnTo>
                      <a:pt x="1726494" y="315862"/>
                    </a:lnTo>
                    <a:lnTo>
                      <a:pt x="1729670" y="320624"/>
                    </a:lnTo>
                    <a:lnTo>
                      <a:pt x="1930713" y="668866"/>
                    </a:lnTo>
                    <a:lnTo>
                      <a:pt x="1933254" y="673945"/>
                    </a:lnTo>
                    <a:lnTo>
                      <a:pt x="1935795" y="678707"/>
                    </a:lnTo>
                    <a:lnTo>
                      <a:pt x="1937701" y="683786"/>
                    </a:lnTo>
                    <a:lnTo>
                      <a:pt x="1939606" y="688865"/>
                    </a:lnTo>
                    <a:lnTo>
                      <a:pt x="1941194" y="693944"/>
                    </a:lnTo>
                    <a:lnTo>
                      <a:pt x="1942465" y="699341"/>
                    </a:lnTo>
                    <a:lnTo>
                      <a:pt x="1943735" y="704420"/>
                    </a:lnTo>
                    <a:lnTo>
                      <a:pt x="1944370" y="709499"/>
                    </a:lnTo>
                    <a:lnTo>
                      <a:pt x="1944688" y="715213"/>
                    </a:lnTo>
                    <a:lnTo>
                      <a:pt x="1944688" y="720292"/>
                    </a:lnTo>
                    <a:lnTo>
                      <a:pt x="1944688" y="725372"/>
                    </a:lnTo>
                    <a:lnTo>
                      <a:pt x="1944688" y="730768"/>
                    </a:lnTo>
                    <a:lnTo>
                      <a:pt x="1944370" y="735847"/>
                    </a:lnTo>
                    <a:lnTo>
                      <a:pt x="1943735" y="740927"/>
                    </a:lnTo>
                    <a:lnTo>
                      <a:pt x="1942465" y="746006"/>
                    </a:lnTo>
                    <a:lnTo>
                      <a:pt x="1941194" y="751085"/>
                    </a:lnTo>
                    <a:lnTo>
                      <a:pt x="1939606" y="756164"/>
                    </a:lnTo>
                    <a:lnTo>
                      <a:pt x="1938018" y="760926"/>
                    </a:lnTo>
                    <a:lnTo>
                      <a:pt x="1936113" y="766005"/>
                    </a:lnTo>
                    <a:lnTo>
                      <a:pt x="1933890" y="770767"/>
                    </a:lnTo>
                    <a:lnTo>
                      <a:pt x="1931349" y="775529"/>
                    </a:lnTo>
                    <a:lnTo>
                      <a:pt x="1929125" y="779655"/>
                    </a:lnTo>
                    <a:lnTo>
                      <a:pt x="1925949" y="784100"/>
                    </a:lnTo>
                    <a:lnTo>
                      <a:pt x="1923091" y="788226"/>
                    </a:lnTo>
                    <a:lnTo>
                      <a:pt x="1919597" y="792671"/>
                    </a:lnTo>
                    <a:lnTo>
                      <a:pt x="1916104" y="796480"/>
                    </a:lnTo>
                    <a:lnTo>
                      <a:pt x="1912610" y="800607"/>
                    </a:lnTo>
                    <a:lnTo>
                      <a:pt x="1908799" y="804099"/>
                    </a:lnTo>
                    <a:lnTo>
                      <a:pt x="1904352" y="807591"/>
                    </a:lnTo>
                    <a:lnTo>
                      <a:pt x="1900224" y="811083"/>
                    </a:lnTo>
                    <a:lnTo>
                      <a:pt x="1895777" y="813940"/>
                    </a:lnTo>
                    <a:lnTo>
                      <a:pt x="1891013" y="816797"/>
                    </a:lnTo>
                    <a:lnTo>
                      <a:pt x="1684888" y="935523"/>
                    </a:lnTo>
                    <a:lnTo>
                      <a:pt x="1680124" y="938380"/>
                    </a:lnTo>
                    <a:lnTo>
                      <a:pt x="1675995" y="941554"/>
                    </a:lnTo>
                    <a:lnTo>
                      <a:pt x="1671866" y="944094"/>
                    </a:lnTo>
                    <a:lnTo>
                      <a:pt x="1668055" y="947269"/>
                    </a:lnTo>
                    <a:lnTo>
                      <a:pt x="1664562" y="950760"/>
                    </a:lnTo>
                    <a:lnTo>
                      <a:pt x="1661385" y="953935"/>
                    </a:lnTo>
                    <a:lnTo>
                      <a:pt x="1658527" y="957427"/>
                    </a:lnTo>
                    <a:lnTo>
                      <a:pt x="1655986" y="960601"/>
                    </a:lnTo>
                    <a:lnTo>
                      <a:pt x="1654080" y="964093"/>
                    </a:lnTo>
                    <a:lnTo>
                      <a:pt x="1651857" y="967585"/>
                    </a:lnTo>
                    <a:lnTo>
                      <a:pt x="1649952" y="971395"/>
                    </a:lnTo>
                    <a:lnTo>
                      <a:pt x="1648681" y="975204"/>
                    </a:lnTo>
                    <a:lnTo>
                      <a:pt x="1647728" y="978696"/>
                    </a:lnTo>
                    <a:lnTo>
                      <a:pt x="1646776" y="982188"/>
                    </a:lnTo>
                    <a:lnTo>
                      <a:pt x="1646458" y="985997"/>
                    </a:lnTo>
                    <a:lnTo>
                      <a:pt x="1646458" y="989807"/>
                    </a:lnTo>
                    <a:lnTo>
                      <a:pt x="1646458" y="993616"/>
                    </a:lnTo>
                    <a:lnTo>
                      <a:pt x="1646776" y="997108"/>
                    </a:lnTo>
                    <a:lnTo>
                      <a:pt x="1647728" y="1000600"/>
                    </a:lnTo>
                    <a:lnTo>
                      <a:pt x="1648681" y="1004409"/>
                    </a:lnTo>
                    <a:lnTo>
                      <a:pt x="1649952" y="1008219"/>
                    </a:lnTo>
                    <a:lnTo>
                      <a:pt x="1651857" y="1011711"/>
                    </a:lnTo>
                    <a:lnTo>
                      <a:pt x="1654080" y="1015203"/>
                    </a:lnTo>
                    <a:lnTo>
                      <a:pt x="1656304" y="1018695"/>
                    </a:lnTo>
                    <a:lnTo>
                      <a:pt x="1658527" y="1022187"/>
                    </a:lnTo>
                    <a:lnTo>
                      <a:pt x="1661385" y="1025361"/>
                    </a:lnTo>
                    <a:lnTo>
                      <a:pt x="1664562" y="1028853"/>
                    </a:lnTo>
                    <a:lnTo>
                      <a:pt x="1668055" y="1032027"/>
                    </a:lnTo>
                    <a:lnTo>
                      <a:pt x="1671866" y="1035202"/>
                    </a:lnTo>
                    <a:lnTo>
                      <a:pt x="1675995" y="1038376"/>
                    </a:lnTo>
                    <a:lnTo>
                      <a:pt x="1680442" y="1040916"/>
                    </a:lnTo>
                    <a:lnTo>
                      <a:pt x="1684888" y="1043773"/>
                    </a:lnTo>
                    <a:lnTo>
                      <a:pt x="1891013" y="1162499"/>
                    </a:lnTo>
                    <a:lnTo>
                      <a:pt x="1895777" y="1165674"/>
                    </a:lnTo>
                    <a:lnTo>
                      <a:pt x="1900224" y="1168848"/>
                    </a:lnTo>
                    <a:lnTo>
                      <a:pt x="1904352" y="1171705"/>
                    </a:lnTo>
                    <a:lnTo>
                      <a:pt x="1908799" y="1175514"/>
                    </a:lnTo>
                    <a:lnTo>
                      <a:pt x="1912610" y="1179006"/>
                    </a:lnTo>
                    <a:lnTo>
                      <a:pt x="1916104" y="1182816"/>
                    </a:lnTo>
                    <a:lnTo>
                      <a:pt x="1919597" y="1186625"/>
                    </a:lnTo>
                    <a:lnTo>
                      <a:pt x="1923091" y="1191069"/>
                    </a:lnTo>
                    <a:lnTo>
                      <a:pt x="1925949" y="1195196"/>
                    </a:lnTo>
                    <a:lnTo>
                      <a:pt x="1929125" y="1199641"/>
                    </a:lnTo>
                    <a:lnTo>
                      <a:pt x="1931349" y="1204402"/>
                    </a:lnTo>
                    <a:lnTo>
                      <a:pt x="1933890" y="1209164"/>
                    </a:lnTo>
                    <a:lnTo>
                      <a:pt x="1936113" y="1213608"/>
                    </a:lnTo>
                    <a:lnTo>
                      <a:pt x="1938018" y="1218370"/>
                    </a:lnTo>
                    <a:lnTo>
                      <a:pt x="1939606" y="1223449"/>
                    </a:lnTo>
                    <a:lnTo>
                      <a:pt x="1941194" y="1228211"/>
                    </a:lnTo>
                    <a:lnTo>
                      <a:pt x="1942465" y="1233290"/>
                    </a:lnTo>
                    <a:lnTo>
                      <a:pt x="1943735" y="1238369"/>
                    </a:lnTo>
                    <a:lnTo>
                      <a:pt x="1944370" y="1243449"/>
                    </a:lnTo>
                    <a:lnTo>
                      <a:pt x="1944688" y="1249163"/>
                    </a:lnTo>
                    <a:lnTo>
                      <a:pt x="1944688" y="1254242"/>
                    </a:lnTo>
                    <a:lnTo>
                      <a:pt x="1944688" y="1259321"/>
                    </a:lnTo>
                    <a:lnTo>
                      <a:pt x="1944688" y="1264718"/>
                    </a:lnTo>
                    <a:lnTo>
                      <a:pt x="1944370" y="1269797"/>
                    </a:lnTo>
                    <a:lnTo>
                      <a:pt x="1943735" y="1274876"/>
                    </a:lnTo>
                    <a:lnTo>
                      <a:pt x="1942465" y="1280273"/>
                    </a:lnTo>
                    <a:lnTo>
                      <a:pt x="1941194" y="1285352"/>
                    </a:lnTo>
                    <a:lnTo>
                      <a:pt x="1939606" y="1290431"/>
                    </a:lnTo>
                    <a:lnTo>
                      <a:pt x="1937701" y="1295510"/>
                    </a:lnTo>
                    <a:lnTo>
                      <a:pt x="1935795" y="1300589"/>
                    </a:lnTo>
                    <a:lnTo>
                      <a:pt x="1933254" y="1305351"/>
                    </a:lnTo>
                    <a:lnTo>
                      <a:pt x="1930713" y="1310430"/>
                    </a:lnTo>
                    <a:lnTo>
                      <a:pt x="1729670" y="1658672"/>
                    </a:lnTo>
                    <a:lnTo>
                      <a:pt x="1726494" y="1663434"/>
                    </a:lnTo>
                    <a:lnTo>
                      <a:pt x="1723318" y="1668196"/>
                    </a:lnTo>
                    <a:lnTo>
                      <a:pt x="1720142" y="1672640"/>
                    </a:lnTo>
                    <a:lnTo>
                      <a:pt x="1716648" y="1676449"/>
                    </a:lnTo>
                    <a:lnTo>
                      <a:pt x="1713155" y="1680259"/>
                    </a:lnTo>
                    <a:lnTo>
                      <a:pt x="1709344" y="1684385"/>
                    </a:lnTo>
                    <a:lnTo>
                      <a:pt x="1705215" y="1687243"/>
                    </a:lnTo>
                    <a:lnTo>
                      <a:pt x="1701086" y="1691052"/>
                    </a:lnTo>
                    <a:lnTo>
                      <a:pt x="1696640" y="1693909"/>
                    </a:lnTo>
                    <a:lnTo>
                      <a:pt x="1692193" y="1696766"/>
                    </a:lnTo>
                    <a:lnTo>
                      <a:pt x="1687746" y="1699623"/>
                    </a:lnTo>
                    <a:lnTo>
                      <a:pt x="1682982" y="1701845"/>
                    </a:lnTo>
                    <a:lnTo>
                      <a:pt x="1678218" y="1703750"/>
                    </a:lnTo>
                    <a:lnTo>
                      <a:pt x="1673454" y="1705655"/>
                    </a:lnTo>
                    <a:lnTo>
                      <a:pt x="1668373" y="1707242"/>
                    </a:lnTo>
                    <a:lnTo>
                      <a:pt x="1663609" y="1708829"/>
                    </a:lnTo>
                    <a:lnTo>
                      <a:pt x="1658527" y="1710099"/>
                    </a:lnTo>
                    <a:lnTo>
                      <a:pt x="1653445" y="1711369"/>
                    </a:lnTo>
                    <a:lnTo>
                      <a:pt x="1648364" y="1712004"/>
                    </a:lnTo>
                    <a:lnTo>
                      <a:pt x="1642964" y="1712321"/>
                    </a:lnTo>
                    <a:lnTo>
                      <a:pt x="1637883" y="1712956"/>
                    </a:lnTo>
                    <a:lnTo>
                      <a:pt x="1632801" y="1712956"/>
                    </a:lnTo>
                    <a:lnTo>
                      <a:pt x="1627402" y="1712321"/>
                    </a:lnTo>
                    <a:lnTo>
                      <a:pt x="1622320" y="1712004"/>
                    </a:lnTo>
                    <a:lnTo>
                      <a:pt x="1617238" y="1711369"/>
                    </a:lnTo>
                    <a:lnTo>
                      <a:pt x="1611522" y="1710099"/>
                    </a:lnTo>
                    <a:lnTo>
                      <a:pt x="1606440" y="1708829"/>
                    </a:lnTo>
                    <a:lnTo>
                      <a:pt x="1601358" y="1707242"/>
                    </a:lnTo>
                    <a:lnTo>
                      <a:pt x="1596277" y="1705337"/>
                    </a:lnTo>
                    <a:lnTo>
                      <a:pt x="1591195" y="1703432"/>
                    </a:lnTo>
                    <a:lnTo>
                      <a:pt x="1586113" y="1701210"/>
                    </a:lnTo>
                    <a:lnTo>
                      <a:pt x="1581349" y="1698353"/>
                    </a:lnTo>
                    <a:lnTo>
                      <a:pt x="1375542" y="1579627"/>
                    </a:lnTo>
                    <a:lnTo>
                      <a:pt x="1371096" y="1576770"/>
                    </a:lnTo>
                    <a:lnTo>
                      <a:pt x="1366332" y="1574548"/>
                    </a:lnTo>
                    <a:lnTo>
                      <a:pt x="1361568" y="1572643"/>
                    </a:lnTo>
                    <a:lnTo>
                      <a:pt x="1356803" y="1571056"/>
                    </a:lnTo>
                    <a:lnTo>
                      <a:pt x="1352039" y="1569469"/>
                    </a:lnTo>
                    <a:lnTo>
                      <a:pt x="1347910" y="1568199"/>
                    </a:lnTo>
                    <a:lnTo>
                      <a:pt x="1343464" y="1567564"/>
                    </a:lnTo>
                    <a:lnTo>
                      <a:pt x="1339335" y="1567247"/>
                    </a:lnTo>
                    <a:lnTo>
                      <a:pt x="1335206" y="1566612"/>
                    </a:lnTo>
                    <a:lnTo>
                      <a:pt x="1331078" y="1566612"/>
                    </a:lnTo>
                    <a:lnTo>
                      <a:pt x="1326949" y="1567247"/>
                    </a:lnTo>
                    <a:lnTo>
                      <a:pt x="1323137" y="1567882"/>
                    </a:lnTo>
                    <a:lnTo>
                      <a:pt x="1319644" y="1568517"/>
                    </a:lnTo>
                    <a:lnTo>
                      <a:pt x="1316150" y="1569786"/>
                    </a:lnTo>
                    <a:lnTo>
                      <a:pt x="1312656" y="1571374"/>
                    </a:lnTo>
                    <a:lnTo>
                      <a:pt x="1309480" y="1572961"/>
                    </a:lnTo>
                    <a:lnTo>
                      <a:pt x="1306304" y="1574866"/>
                    </a:lnTo>
                    <a:lnTo>
                      <a:pt x="1303446" y="1577405"/>
                    </a:lnTo>
                    <a:lnTo>
                      <a:pt x="1300270" y="1579627"/>
                    </a:lnTo>
                    <a:lnTo>
                      <a:pt x="1298047" y="1582484"/>
                    </a:lnTo>
                    <a:lnTo>
                      <a:pt x="1295188" y="1585659"/>
                    </a:lnTo>
                    <a:lnTo>
                      <a:pt x="1293283" y="1588516"/>
                    </a:lnTo>
                    <a:lnTo>
                      <a:pt x="1291059" y="1592325"/>
                    </a:lnTo>
                    <a:lnTo>
                      <a:pt x="1289471" y="1595817"/>
                    </a:lnTo>
                    <a:lnTo>
                      <a:pt x="1287566" y="1599944"/>
                    </a:lnTo>
                    <a:lnTo>
                      <a:pt x="1285978" y="1604071"/>
                    </a:lnTo>
                    <a:lnTo>
                      <a:pt x="1284707" y="1608198"/>
                    </a:lnTo>
                    <a:lnTo>
                      <a:pt x="1284072" y="1612959"/>
                    </a:lnTo>
                    <a:lnTo>
                      <a:pt x="1282802" y="1618039"/>
                    </a:lnTo>
                    <a:lnTo>
                      <a:pt x="1282484" y="1622800"/>
                    </a:lnTo>
                    <a:lnTo>
                      <a:pt x="1281849" y="1628197"/>
                    </a:lnTo>
                    <a:lnTo>
                      <a:pt x="1281849" y="1633594"/>
                    </a:lnTo>
                    <a:lnTo>
                      <a:pt x="1281849" y="1871046"/>
                    </a:lnTo>
                    <a:lnTo>
                      <a:pt x="1281531" y="1877077"/>
                    </a:lnTo>
                    <a:lnTo>
                      <a:pt x="1281214" y="1882156"/>
                    </a:lnTo>
                    <a:lnTo>
                      <a:pt x="1280261" y="1887553"/>
                    </a:lnTo>
                    <a:lnTo>
                      <a:pt x="1279626" y="1892950"/>
                    </a:lnTo>
                    <a:lnTo>
                      <a:pt x="1278355" y="1898029"/>
                    </a:lnTo>
                    <a:lnTo>
                      <a:pt x="1276767" y="1903108"/>
                    </a:lnTo>
                    <a:lnTo>
                      <a:pt x="1275179" y="1908187"/>
                    </a:lnTo>
                    <a:lnTo>
                      <a:pt x="1273274" y="1913266"/>
                    </a:lnTo>
                    <a:lnTo>
                      <a:pt x="1271050" y="1918028"/>
                    </a:lnTo>
                    <a:lnTo>
                      <a:pt x="1268510" y="1922790"/>
                    </a:lnTo>
                    <a:lnTo>
                      <a:pt x="1266286" y="1927234"/>
                    </a:lnTo>
                    <a:lnTo>
                      <a:pt x="1263110" y="1931361"/>
                    </a:lnTo>
                    <a:lnTo>
                      <a:pt x="1260570" y="1935805"/>
                    </a:lnTo>
                    <a:lnTo>
                      <a:pt x="1256758" y="1939932"/>
                    </a:lnTo>
                    <a:lnTo>
                      <a:pt x="1253900" y="1944059"/>
                    </a:lnTo>
                    <a:lnTo>
                      <a:pt x="1250088" y="1947551"/>
                    </a:lnTo>
                    <a:lnTo>
                      <a:pt x="1246277" y="1951360"/>
                    </a:lnTo>
                    <a:lnTo>
                      <a:pt x="1242466" y="1954535"/>
                    </a:lnTo>
                    <a:lnTo>
                      <a:pt x="1238337" y="1958027"/>
                    </a:lnTo>
                    <a:lnTo>
                      <a:pt x="1234208" y="1960884"/>
                    </a:lnTo>
                    <a:lnTo>
                      <a:pt x="1229444" y="1963423"/>
                    </a:lnTo>
                    <a:lnTo>
                      <a:pt x="1224998" y="1966280"/>
                    </a:lnTo>
                    <a:lnTo>
                      <a:pt x="1220551" y="1968502"/>
                    </a:lnTo>
                    <a:lnTo>
                      <a:pt x="1215787" y="1971042"/>
                    </a:lnTo>
                    <a:lnTo>
                      <a:pt x="1210706" y="1972947"/>
                    </a:lnTo>
                    <a:lnTo>
                      <a:pt x="1205624" y="1974534"/>
                    </a:lnTo>
                    <a:lnTo>
                      <a:pt x="1200542" y="1976121"/>
                    </a:lnTo>
                    <a:lnTo>
                      <a:pt x="1195461" y="1977391"/>
                    </a:lnTo>
                    <a:lnTo>
                      <a:pt x="1190379" y="1978026"/>
                    </a:lnTo>
                    <a:lnTo>
                      <a:pt x="1184662" y="1978978"/>
                    </a:lnTo>
                    <a:lnTo>
                      <a:pt x="1179263" y="1979296"/>
                    </a:lnTo>
                    <a:lnTo>
                      <a:pt x="1173864" y="1979613"/>
                    </a:lnTo>
                    <a:lnTo>
                      <a:pt x="771142" y="1979613"/>
                    </a:lnTo>
                    <a:lnTo>
                      <a:pt x="765743" y="1979296"/>
                    </a:lnTo>
                    <a:lnTo>
                      <a:pt x="760344" y="1978978"/>
                    </a:lnTo>
                    <a:lnTo>
                      <a:pt x="754944" y="1978026"/>
                    </a:lnTo>
                    <a:lnTo>
                      <a:pt x="749545" y="1977391"/>
                    </a:lnTo>
                    <a:lnTo>
                      <a:pt x="744146" y="1976121"/>
                    </a:lnTo>
                    <a:lnTo>
                      <a:pt x="739064" y="1974534"/>
                    </a:lnTo>
                    <a:lnTo>
                      <a:pt x="733982" y="1972947"/>
                    </a:lnTo>
                    <a:lnTo>
                      <a:pt x="729218" y="1971042"/>
                    </a:lnTo>
                    <a:lnTo>
                      <a:pt x="724772" y="1968502"/>
                    </a:lnTo>
                    <a:lnTo>
                      <a:pt x="720008" y="1966280"/>
                    </a:lnTo>
                    <a:lnTo>
                      <a:pt x="715244" y="1963423"/>
                    </a:lnTo>
                    <a:lnTo>
                      <a:pt x="710797" y="1960884"/>
                    </a:lnTo>
                    <a:lnTo>
                      <a:pt x="706668" y="1958027"/>
                    </a:lnTo>
                    <a:lnTo>
                      <a:pt x="702540" y="1954535"/>
                    </a:lnTo>
                    <a:lnTo>
                      <a:pt x="698728" y="1951360"/>
                    </a:lnTo>
                    <a:lnTo>
                      <a:pt x="694917" y="1947551"/>
                    </a:lnTo>
                    <a:lnTo>
                      <a:pt x="691423" y="1944059"/>
                    </a:lnTo>
                    <a:lnTo>
                      <a:pt x="687930" y="1939932"/>
                    </a:lnTo>
                    <a:lnTo>
                      <a:pt x="684754" y="1935805"/>
                    </a:lnTo>
                    <a:lnTo>
                      <a:pt x="681578" y="1931361"/>
                    </a:lnTo>
                    <a:lnTo>
                      <a:pt x="678719" y="1927234"/>
                    </a:lnTo>
                    <a:lnTo>
                      <a:pt x="675861" y="1922790"/>
                    </a:lnTo>
                    <a:lnTo>
                      <a:pt x="673638" y="1918028"/>
                    </a:lnTo>
                    <a:lnTo>
                      <a:pt x="671732" y="1913266"/>
                    </a:lnTo>
                    <a:lnTo>
                      <a:pt x="669826" y="1908187"/>
                    </a:lnTo>
                    <a:lnTo>
                      <a:pt x="667921" y="1903108"/>
                    </a:lnTo>
                    <a:lnTo>
                      <a:pt x="666650" y="1898029"/>
                    </a:lnTo>
                    <a:lnTo>
                      <a:pt x="665380" y="1892950"/>
                    </a:lnTo>
                    <a:lnTo>
                      <a:pt x="664110" y="1887553"/>
                    </a:lnTo>
                    <a:lnTo>
                      <a:pt x="663474" y="1882156"/>
                    </a:lnTo>
                    <a:lnTo>
                      <a:pt x="663157" y="1877077"/>
                    </a:lnTo>
                    <a:lnTo>
                      <a:pt x="663157" y="1871046"/>
                    </a:lnTo>
                    <a:lnTo>
                      <a:pt x="663157" y="1633594"/>
                    </a:lnTo>
                    <a:lnTo>
                      <a:pt x="663157" y="1628197"/>
                    </a:lnTo>
                    <a:lnTo>
                      <a:pt x="662839" y="1623118"/>
                    </a:lnTo>
                    <a:lnTo>
                      <a:pt x="661886" y="1618039"/>
                    </a:lnTo>
                    <a:lnTo>
                      <a:pt x="661251" y="1612959"/>
                    </a:lnTo>
                    <a:lnTo>
                      <a:pt x="659981" y="1608515"/>
                    </a:lnTo>
                    <a:lnTo>
                      <a:pt x="658710" y="1604071"/>
                    </a:lnTo>
                    <a:lnTo>
                      <a:pt x="657122" y="1599944"/>
                    </a:lnTo>
                    <a:lnTo>
                      <a:pt x="655534" y="1596135"/>
                    </a:lnTo>
                    <a:lnTo>
                      <a:pt x="653629" y="1592325"/>
                    </a:lnTo>
                    <a:lnTo>
                      <a:pt x="651723" y="1588516"/>
                    </a:lnTo>
                    <a:lnTo>
                      <a:pt x="649500" y="1585659"/>
                    </a:lnTo>
                    <a:lnTo>
                      <a:pt x="646959" y="1582484"/>
                    </a:lnTo>
                    <a:lnTo>
                      <a:pt x="644418" y="1579627"/>
                    </a:lnTo>
                    <a:lnTo>
                      <a:pt x="641560" y="1577405"/>
                    </a:lnTo>
                    <a:lnTo>
                      <a:pt x="638384" y="1574866"/>
                    </a:lnTo>
                    <a:lnTo>
                      <a:pt x="635525" y="1572961"/>
                    </a:lnTo>
                    <a:lnTo>
                      <a:pt x="632032" y="1571374"/>
                    </a:lnTo>
                    <a:lnTo>
                      <a:pt x="628538" y="1569786"/>
                    </a:lnTo>
                    <a:lnTo>
                      <a:pt x="625044" y="1568517"/>
                    </a:lnTo>
                    <a:lnTo>
                      <a:pt x="621551" y="1567882"/>
                    </a:lnTo>
                    <a:lnTo>
                      <a:pt x="617739" y="1567247"/>
                    </a:lnTo>
                    <a:lnTo>
                      <a:pt x="613610" y="1566612"/>
                    </a:lnTo>
                    <a:lnTo>
                      <a:pt x="609799" y="1566612"/>
                    </a:lnTo>
                    <a:lnTo>
                      <a:pt x="605353" y="1567247"/>
                    </a:lnTo>
                    <a:lnTo>
                      <a:pt x="601224" y="1567564"/>
                    </a:lnTo>
                    <a:lnTo>
                      <a:pt x="596778" y="1568199"/>
                    </a:lnTo>
                    <a:lnTo>
                      <a:pt x="592649" y="1569469"/>
                    </a:lnTo>
                    <a:lnTo>
                      <a:pt x="587885" y="1571056"/>
                    </a:lnTo>
                    <a:lnTo>
                      <a:pt x="583438" y="1572643"/>
                    </a:lnTo>
                    <a:lnTo>
                      <a:pt x="578674" y="1574548"/>
                    </a:lnTo>
                    <a:lnTo>
                      <a:pt x="574228" y="1576770"/>
                    </a:lnTo>
                    <a:lnTo>
                      <a:pt x="569146" y="1579627"/>
                    </a:lnTo>
                    <a:lnTo>
                      <a:pt x="363339" y="1698353"/>
                    </a:lnTo>
                    <a:lnTo>
                      <a:pt x="358575" y="1701210"/>
                    </a:lnTo>
                    <a:lnTo>
                      <a:pt x="353493" y="1703432"/>
                    </a:lnTo>
                    <a:lnTo>
                      <a:pt x="348411" y="1705337"/>
                    </a:lnTo>
                    <a:lnTo>
                      <a:pt x="343330" y="1707242"/>
                    </a:lnTo>
                    <a:lnTo>
                      <a:pt x="338248" y="1708829"/>
                    </a:lnTo>
                    <a:lnTo>
                      <a:pt x="333166" y="1710099"/>
                    </a:lnTo>
                    <a:lnTo>
                      <a:pt x="328085" y="1711369"/>
                    </a:lnTo>
                    <a:lnTo>
                      <a:pt x="323003" y="1712004"/>
                    </a:lnTo>
                    <a:lnTo>
                      <a:pt x="317286" y="1712321"/>
                    </a:lnTo>
                    <a:lnTo>
                      <a:pt x="312205" y="1712956"/>
                    </a:lnTo>
                    <a:lnTo>
                      <a:pt x="306805" y="1712956"/>
                    </a:lnTo>
                    <a:lnTo>
                      <a:pt x="301724" y="1712321"/>
                    </a:lnTo>
                    <a:lnTo>
                      <a:pt x="296642" y="1712004"/>
                    </a:lnTo>
                    <a:lnTo>
                      <a:pt x="291560" y="1711369"/>
                    </a:lnTo>
                    <a:lnTo>
                      <a:pt x="286479" y="1710099"/>
                    </a:lnTo>
                    <a:lnTo>
                      <a:pt x="281397" y="1708829"/>
                    </a:lnTo>
                    <a:lnTo>
                      <a:pt x="276315" y="1707242"/>
                    </a:lnTo>
                    <a:lnTo>
                      <a:pt x="271551" y="1705655"/>
                    </a:lnTo>
                    <a:lnTo>
                      <a:pt x="266470" y="1703750"/>
                    </a:lnTo>
                    <a:lnTo>
                      <a:pt x="261706" y="1701845"/>
                    </a:lnTo>
                    <a:lnTo>
                      <a:pt x="256941" y="1699623"/>
                    </a:lnTo>
                    <a:lnTo>
                      <a:pt x="252813" y="1696766"/>
                    </a:lnTo>
                    <a:lnTo>
                      <a:pt x="248049" y="1693909"/>
                    </a:lnTo>
                    <a:lnTo>
                      <a:pt x="243602" y="1691052"/>
                    </a:lnTo>
                    <a:lnTo>
                      <a:pt x="239791" y="1687243"/>
                    </a:lnTo>
                    <a:lnTo>
                      <a:pt x="235980" y="1684385"/>
                    </a:lnTo>
                    <a:lnTo>
                      <a:pt x="231851" y="1680259"/>
                    </a:lnTo>
                    <a:lnTo>
                      <a:pt x="228040" y="1676449"/>
                    </a:lnTo>
                    <a:lnTo>
                      <a:pt x="224863" y="1672640"/>
                    </a:lnTo>
                    <a:lnTo>
                      <a:pt x="221370" y="1668196"/>
                    </a:lnTo>
                    <a:lnTo>
                      <a:pt x="218194" y="1663434"/>
                    </a:lnTo>
                    <a:lnTo>
                      <a:pt x="215335" y="1658672"/>
                    </a:lnTo>
                    <a:lnTo>
                      <a:pt x="14292" y="1310430"/>
                    </a:lnTo>
                    <a:lnTo>
                      <a:pt x="11751" y="1305351"/>
                    </a:lnTo>
                    <a:lnTo>
                      <a:pt x="9211" y="1300589"/>
                    </a:lnTo>
                    <a:lnTo>
                      <a:pt x="6987" y="1295510"/>
                    </a:lnTo>
                    <a:lnTo>
                      <a:pt x="5399" y="1290431"/>
                    </a:lnTo>
                    <a:lnTo>
                      <a:pt x="3811" y="1285352"/>
                    </a:lnTo>
                    <a:lnTo>
                      <a:pt x="2541" y="1280273"/>
                    </a:lnTo>
                    <a:lnTo>
                      <a:pt x="1588" y="1274876"/>
                    </a:lnTo>
                    <a:lnTo>
                      <a:pt x="635" y="1269797"/>
                    </a:lnTo>
                    <a:lnTo>
                      <a:pt x="318" y="1264718"/>
                    </a:lnTo>
                    <a:lnTo>
                      <a:pt x="0" y="1259321"/>
                    </a:lnTo>
                    <a:lnTo>
                      <a:pt x="0" y="1254242"/>
                    </a:lnTo>
                    <a:lnTo>
                      <a:pt x="318" y="1249163"/>
                    </a:lnTo>
                    <a:lnTo>
                      <a:pt x="635" y="1243449"/>
                    </a:lnTo>
                    <a:lnTo>
                      <a:pt x="1588" y="1238369"/>
                    </a:lnTo>
                    <a:lnTo>
                      <a:pt x="2223" y="1233290"/>
                    </a:lnTo>
                    <a:lnTo>
                      <a:pt x="3494" y="1228211"/>
                    </a:lnTo>
                    <a:lnTo>
                      <a:pt x="5082" y="1223449"/>
                    </a:lnTo>
                    <a:lnTo>
                      <a:pt x="6987" y="1218370"/>
                    </a:lnTo>
                    <a:lnTo>
                      <a:pt x="8893" y="1213608"/>
                    </a:lnTo>
                    <a:lnTo>
                      <a:pt x="10799" y="1209164"/>
                    </a:lnTo>
                    <a:lnTo>
                      <a:pt x="13339" y="1204402"/>
                    </a:lnTo>
                    <a:lnTo>
                      <a:pt x="15880" y="1199641"/>
                    </a:lnTo>
                    <a:lnTo>
                      <a:pt x="18739" y="1195196"/>
                    </a:lnTo>
                    <a:lnTo>
                      <a:pt x="21915" y="1191069"/>
                    </a:lnTo>
                    <a:lnTo>
                      <a:pt x="25091" y="1186625"/>
                    </a:lnTo>
                    <a:lnTo>
                      <a:pt x="28584" y="1182816"/>
                    </a:lnTo>
                    <a:lnTo>
                      <a:pt x="32396" y="1179006"/>
                    </a:lnTo>
                    <a:lnTo>
                      <a:pt x="36207" y="1175514"/>
                    </a:lnTo>
                    <a:lnTo>
                      <a:pt x="40336" y="1171705"/>
                    </a:lnTo>
                    <a:lnTo>
                      <a:pt x="44465" y="1168848"/>
                    </a:lnTo>
                    <a:lnTo>
                      <a:pt x="49229" y="1165674"/>
                    </a:lnTo>
                    <a:lnTo>
                      <a:pt x="53993" y="1162499"/>
                    </a:lnTo>
                    <a:lnTo>
                      <a:pt x="259800" y="1043773"/>
                    </a:lnTo>
                    <a:lnTo>
                      <a:pt x="264564" y="1040916"/>
                    </a:lnTo>
                    <a:lnTo>
                      <a:pt x="268693" y="1038376"/>
                    </a:lnTo>
                    <a:lnTo>
                      <a:pt x="272822" y="1035202"/>
                    </a:lnTo>
                    <a:lnTo>
                      <a:pt x="276633" y="1032027"/>
                    </a:lnTo>
                    <a:lnTo>
                      <a:pt x="280127" y="1028853"/>
                    </a:lnTo>
                    <a:lnTo>
                      <a:pt x="283303" y="1025361"/>
                    </a:lnTo>
                    <a:lnTo>
                      <a:pt x="286161" y="1022187"/>
                    </a:lnTo>
                    <a:lnTo>
                      <a:pt x="288702" y="1018695"/>
                    </a:lnTo>
                    <a:lnTo>
                      <a:pt x="291243" y="1015203"/>
                    </a:lnTo>
                    <a:lnTo>
                      <a:pt x="293148" y="1011711"/>
                    </a:lnTo>
                    <a:lnTo>
                      <a:pt x="294736" y="1008219"/>
                    </a:lnTo>
                    <a:lnTo>
                      <a:pt x="295689" y="1004409"/>
                    </a:lnTo>
                    <a:lnTo>
                      <a:pt x="296960" y="1000600"/>
                    </a:lnTo>
                    <a:lnTo>
                      <a:pt x="297912" y="997108"/>
                    </a:lnTo>
                    <a:lnTo>
                      <a:pt x="298230" y="993616"/>
                    </a:lnTo>
                    <a:lnTo>
                      <a:pt x="298230" y="989807"/>
                    </a:lnTo>
                    <a:lnTo>
                      <a:pt x="298230" y="985997"/>
                    </a:lnTo>
                    <a:lnTo>
                      <a:pt x="297912" y="982188"/>
                    </a:lnTo>
                    <a:lnTo>
                      <a:pt x="296960" y="978696"/>
                    </a:lnTo>
                    <a:lnTo>
                      <a:pt x="295689" y="975204"/>
                    </a:lnTo>
                    <a:lnTo>
                      <a:pt x="294736" y="971395"/>
                    </a:lnTo>
                    <a:lnTo>
                      <a:pt x="293148" y="967585"/>
                    </a:lnTo>
                    <a:lnTo>
                      <a:pt x="291243" y="964093"/>
                    </a:lnTo>
                    <a:lnTo>
                      <a:pt x="288702" y="960601"/>
                    </a:lnTo>
                    <a:lnTo>
                      <a:pt x="286161" y="957427"/>
                    </a:lnTo>
                    <a:lnTo>
                      <a:pt x="283303" y="953935"/>
                    </a:lnTo>
                    <a:lnTo>
                      <a:pt x="280127" y="950760"/>
                    </a:lnTo>
                    <a:lnTo>
                      <a:pt x="276633" y="947269"/>
                    </a:lnTo>
                    <a:lnTo>
                      <a:pt x="272822" y="944094"/>
                    </a:lnTo>
                    <a:lnTo>
                      <a:pt x="268693" y="941554"/>
                    </a:lnTo>
                    <a:lnTo>
                      <a:pt x="264564" y="938380"/>
                    </a:lnTo>
                    <a:lnTo>
                      <a:pt x="259800" y="935523"/>
                    </a:lnTo>
                    <a:lnTo>
                      <a:pt x="53993" y="816797"/>
                    </a:lnTo>
                    <a:lnTo>
                      <a:pt x="49229" y="813940"/>
                    </a:lnTo>
                    <a:lnTo>
                      <a:pt x="44465" y="811083"/>
                    </a:lnTo>
                    <a:lnTo>
                      <a:pt x="40336" y="807591"/>
                    </a:lnTo>
                    <a:lnTo>
                      <a:pt x="36207" y="804099"/>
                    </a:lnTo>
                    <a:lnTo>
                      <a:pt x="32396" y="800607"/>
                    </a:lnTo>
                    <a:lnTo>
                      <a:pt x="28584" y="796480"/>
                    </a:lnTo>
                    <a:lnTo>
                      <a:pt x="25091" y="792671"/>
                    </a:lnTo>
                    <a:lnTo>
                      <a:pt x="21915" y="788226"/>
                    </a:lnTo>
                    <a:lnTo>
                      <a:pt x="18739" y="784100"/>
                    </a:lnTo>
                    <a:lnTo>
                      <a:pt x="15880" y="779655"/>
                    </a:lnTo>
                    <a:lnTo>
                      <a:pt x="13339" y="775529"/>
                    </a:lnTo>
                    <a:lnTo>
                      <a:pt x="10799" y="770767"/>
                    </a:lnTo>
                    <a:lnTo>
                      <a:pt x="8893" y="766005"/>
                    </a:lnTo>
                    <a:lnTo>
                      <a:pt x="6987" y="760926"/>
                    </a:lnTo>
                    <a:lnTo>
                      <a:pt x="5082" y="756164"/>
                    </a:lnTo>
                    <a:lnTo>
                      <a:pt x="3494" y="751085"/>
                    </a:lnTo>
                    <a:lnTo>
                      <a:pt x="2223" y="746006"/>
                    </a:lnTo>
                    <a:lnTo>
                      <a:pt x="1588" y="740927"/>
                    </a:lnTo>
                    <a:lnTo>
                      <a:pt x="635" y="735847"/>
                    </a:lnTo>
                    <a:lnTo>
                      <a:pt x="318" y="730768"/>
                    </a:lnTo>
                    <a:lnTo>
                      <a:pt x="0" y="725372"/>
                    </a:lnTo>
                    <a:lnTo>
                      <a:pt x="0" y="720292"/>
                    </a:lnTo>
                    <a:lnTo>
                      <a:pt x="318" y="715213"/>
                    </a:lnTo>
                    <a:lnTo>
                      <a:pt x="635" y="709499"/>
                    </a:lnTo>
                    <a:lnTo>
                      <a:pt x="1588" y="704420"/>
                    </a:lnTo>
                    <a:lnTo>
                      <a:pt x="2541" y="699341"/>
                    </a:lnTo>
                    <a:lnTo>
                      <a:pt x="3811" y="693944"/>
                    </a:lnTo>
                    <a:lnTo>
                      <a:pt x="5399" y="688865"/>
                    </a:lnTo>
                    <a:lnTo>
                      <a:pt x="6987" y="683786"/>
                    </a:lnTo>
                    <a:lnTo>
                      <a:pt x="9211" y="678707"/>
                    </a:lnTo>
                    <a:lnTo>
                      <a:pt x="11751" y="673945"/>
                    </a:lnTo>
                    <a:lnTo>
                      <a:pt x="14292" y="668866"/>
                    </a:lnTo>
                    <a:lnTo>
                      <a:pt x="215335" y="320624"/>
                    </a:lnTo>
                    <a:lnTo>
                      <a:pt x="218194" y="315862"/>
                    </a:lnTo>
                    <a:lnTo>
                      <a:pt x="221370" y="311418"/>
                    </a:lnTo>
                    <a:lnTo>
                      <a:pt x="224863" y="307291"/>
                    </a:lnTo>
                    <a:lnTo>
                      <a:pt x="228040" y="302847"/>
                    </a:lnTo>
                    <a:lnTo>
                      <a:pt x="231851" y="299037"/>
                    </a:lnTo>
                    <a:lnTo>
                      <a:pt x="235980" y="295545"/>
                    </a:lnTo>
                    <a:lnTo>
                      <a:pt x="239791" y="292053"/>
                    </a:lnTo>
                    <a:lnTo>
                      <a:pt x="243602" y="288562"/>
                    </a:lnTo>
                    <a:lnTo>
                      <a:pt x="248049" y="285704"/>
                    </a:lnTo>
                    <a:lnTo>
                      <a:pt x="252813" y="282530"/>
                    </a:lnTo>
                    <a:lnTo>
                      <a:pt x="256941" y="280308"/>
                    </a:lnTo>
                    <a:lnTo>
                      <a:pt x="261706" y="277768"/>
                    </a:lnTo>
                    <a:lnTo>
                      <a:pt x="266470" y="275546"/>
                    </a:lnTo>
                    <a:lnTo>
                      <a:pt x="271551" y="273641"/>
                    </a:lnTo>
                    <a:lnTo>
                      <a:pt x="276315" y="272054"/>
                    </a:lnTo>
                    <a:lnTo>
                      <a:pt x="281397" y="270467"/>
                    </a:lnTo>
                    <a:lnTo>
                      <a:pt x="286479" y="269197"/>
                    </a:lnTo>
                    <a:lnTo>
                      <a:pt x="291560" y="268562"/>
                    </a:lnTo>
                    <a:lnTo>
                      <a:pt x="296642" y="267610"/>
                    </a:lnTo>
                    <a:lnTo>
                      <a:pt x="301724" y="266975"/>
                    </a:lnTo>
                    <a:lnTo>
                      <a:pt x="306805" y="266975"/>
                    </a:lnTo>
                    <a:lnTo>
                      <a:pt x="312205" y="266975"/>
                    </a:lnTo>
                    <a:lnTo>
                      <a:pt x="317286" y="266975"/>
                    </a:lnTo>
                    <a:lnTo>
                      <a:pt x="323003" y="267610"/>
                    </a:lnTo>
                    <a:lnTo>
                      <a:pt x="328085" y="268562"/>
                    </a:lnTo>
                    <a:lnTo>
                      <a:pt x="333166" y="269197"/>
                    </a:lnTo>
                    <a:lnTo>
                      <a:pt x="338248" y="270784"/>
                    </a:lnTo>
                    <a:lnTo>
                      <a:pt x="343330" y="272372"/>
                    </a:lnTo>
                    <a:lnTo>
                      <a:pt x="348411" y="273959"/>
                    </a:lnTo>
                    <a:lnTo>
                      <a:pt x="353493" y="276181"/>
                    </a:lnTo>
                    <a:lnTo>
                      <a:pt x="358575" y="278721"/>
                    </a:lnTo>
                    <a:lnTo>
                      <a:pt x="363339" y="281260"/>
                    </a:lnTo>
                    <a:lnTo>
                      <a:pt x="569146" y="399986"/>
                    </a:lnTo>
                    <a:lnTo>
                      <a:pt x="574228" y="402526"/>
                    </a:lnTo>
                    <a:lnTo>
                      <a:pt x="578674" y="404748"/>
                    </a:lnTo>
                    <a:lnTo>
                      <a:pt x="583438" y="406653"/>
                    </a:lnTo>
                    <a:lnTo>
                      <a:pt x="587885" y="408875"/>
                    </a:lnTo>
                    <a:lnTo>
                      <a:pt x="592649" y="409827"/>
                    </a:lnTo>
                    <a:lnTo>
                      <a:pt x="596778" y="411097"/>
                    </a:lnTo>
                    <a:lnTo>
                      <a:pt x="601224" y="411732"/>
                    </a:lnTo>
                    <a:lnTo>
                      <a:pt x="605353" y="412367"/>
                    </a:lnTo>
                    <a:lnTo>
                      <a:pt x="609799" y="412684"/>
                    </a:lnTo>
                    <a:lnTo>
                      <a:pt x="613610" y="412684"/>
                    </a:lnTo>
                    <a:lnTo>
                      <a:pt x="617739" y="412367"/>
                    </a:lnTo>
                    <a:lnTo>
                      <a:pt x="621551" y="411414"/>
                    </a:lnTo>
                    <a:lnTo>
                      <a:pt x="625044" y="410779"/>
                    </a:lnTo>
                    <a:lnTo>
                      <a:pt x="628538" y="409510"/>
                    </a:lnTo>
                    <a:lnTo>
                      <a:pt x="632032" y="407922"/>
                    </a:lnTo>
                    <a:lnTo>
                      <a:pt x="635525" y="406335"/>
                    </a:lnTo>
                    <a:lnTo>
                      <a:pt x="638384" y="404430"/>
                    </a:lnTo>
                    <a:lnTo>
                      <a:pt x="641560" y="402208"/>
                    </a:lnTo>
                    <a:lnTo>
                      <a:pt x="644418" y="399669"/>
                    </a:lnTo>
                    <a:lnTo>
                      <a:pt x="646959" y="396812"/>
                    </a:lnTo>
                    <a:lnTo>
                      <a:pt x="649500" y="393955"/>
                    </a:lnTo>
                    <a:lnTo>
                      <a:pt x="651723" y="390780"/>
                    </a:lnTo>
                    <a:lnTo>
                      <a:pt x="653629" y="387288"/>
                    </a:lnTo>
                    <a:lnTo>
                      <a:pt x="655534" y="383796"/>
                    </a:lnTo>
                    <a:lnTo>
                      <a:pt x="657122" y="379669"/>
                    </a:lnTo>
                    <a:lnTo>
                      <a:pt x="658710" y="375543"/>
                    </a:lnTo>
                    <a:lnTo>
                      <a:pt x="659981" y="371098"/>
                    </a:lnTo>
                    <a:lnTo>
                      <a:pt x="661251" y="366337"/>
                    </a:lnTo>
                    <a:lnTo>
                      <a:pt x="661886" y="361575"/>
                    </a:lnTo>
                    <a:lnTo>
                      <a:pt x="662839" y="356496"/>
                    </a:lnTo>
                    <a:lnTo>
                      <a:pt x="663157" y="351099"/>
                    </a:lnTo>
                    <a:lnTo>
                      <a:pt x="663157" y="345702"/>
                    </a:lnTo>
                    <a:lnTo>
                      <a:pt x="663157" y="108250"/>
                    </a:lnTo>
                    <a:lnTo>
                      <a:pt x="663157" y="102854"/>
                    </a:lnTo>
                    <a:lnTo>
                      <a:pt x="663474" y="97140"/>
                    </a:lnTo>
                    <a:lnTo>
                      <a:pt x="664110" y="91743"/>
                    </a:lnTo>
                    <a:lnTo>
                      <a:pt x="665380" y="86664"/>
                    </a:lnTo>
                    <a:lnTo>
                      <a:pt x="666650" y="81267"/>
                    </a:lnTo>
                    <a:lnTo>
                      <a:pt x="667921" y="76188"/>
                    </a:lnTo>
                    <a:lnTo>
                      <a:pt x="669826" y="71109"/>
                    </a:lnTo>
                    <a:lnTo>
                      <a:pt x="671732" y="66347"/>
                    </a:lnTo>
                    <a:lnTo>
                      <a:pt x="673638" y="61585"/>
                    </a:lnTo>
                    <a:lnTo>
                      <a:pt x="675861" y="56824"/>
                    </a:lnTo>
                    <a:lnTo>
                      <a:pt x="678719" y="52379"/>
                    </a:lnTo>
                    <a:lnTo>
                      <a:pt x="681578" y="47935"/>
                    </a:lnTo>
                    <a:lnTo>
                      <a:pt x="684754" y="43491"/>
                    </a:lnTo>
                    <a:lnTo>
                      <a:pt x="687930" y="39681"/>
                    </a:lnTo>
                    <a:lnTo>
                      <a:pt x="691423" y="35872"/>
                    </a:lnTo>
                    <a:lnTo>
                      <a:pt x="694917" y="31745"/>
                    </a:lnTo>
                    <a:lnTo>
                      <a:pt x="698728" y="28253"/>
                    </a:lnTo>
                    <a:lnTo>
                      <a:pt x="702540" y="24761"/>
                    </a:lnTo>
                    <a:lnTo>
                      <a:pt x="706668" y="21587"/>
                    </a:lnTo>
                    <a:lnTo>
                      <a:pt x="710797" y="18412"/>
                    </a:lnTo>
                    <a:lnTo>
                      <a:pt x="715244" y="15873"/>
                    </a:lnTo>
                    <a:lnTo>
                      <a:pt x="720008" y="13016"/>
                    </a:lnTo>
                    <a:lnTo>
                      <a:pt x="724772" y="10794"/>
                    </a:lnTo>
                    <a:lnTo>
                      <a:pt x="729218" y="8889"/>
                    </a:lnTo>
                    <a:lnTo>
                      <a:pt x="733982" y="6667"/>
                    </a:lnTo>
                    <a:lnTo>
                      <a:pt x="739064" y="4762"/>
                    </a:lnTo>
                    <a:lnTo>
                      <a:pt x="744146" y="3810"/>
                    </a:lnTo>
                    <a:lnTo>
                      <a:pt x="749545" y="2222"/>
                    </a:lnTo>
                    <a:lnTo>
                      <a:pt x="754944" y="1270"/>
                    </a:lnTo>
                    <a:lnTo>
                      <a:pt x="760344" y="635"/>
                    </a:lnTo>
                    <a:lnTo>
                      <a:pt x="765743"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endParaRPr lang="zh-CN" altLang="en-US">
                  <a:solidFill>
                    <a:schemeClr val="tx1">
                      <a:lumMod val="85000"/>
                      <a:lumOff val="15000"/>
                    </a:schemeClr>
                  </a:solidFill>
                  <a:ea typeface="微软雅黑" panose="020B0503020204020204" pitchFamily="34" charset="-122"/>
                </a:endParaRPr>
              </a:p>
            </p:txBody>
          </p:sp>
        </p:grpSp>
        <p:grpSp>
          <p:nvGrpSpPr>
            <p:cNvPr id="12" name="组合 11"/>
            <p:cNvGrpSpPr/>
            <p:nvPr/>
          </p:nvGrpSpPr>
          <p:grpSpPr>
            <a:xfrm>
              <a:off x="3336507" y="897812"/>
              <a:ext cx="741854" cy="741854"/>
              <a:chOff x="4448675" y="1212479"/>
              <a:chExt cx="989139" cy="989139"/>
            </a:xfrm>
          </p:grpSpPr>
          <p:sp>
            <p:nvSpPr>
              <p:cNvPr id="13" name="任意多边形 5"/>
              <p:cNvSpPr/>
              <p:nvPr/>
            </p:nvSpPr>
            <p:spPr>
              <a:xfrm rot="2157230">
                <a:off x="4448675" y="1212479"/>
                <a:ext cx="989139" cy="989139"/>
              </a:xfrm>
              <a:custGeom>
                <a:avLst/>
                <a:gdLst>
                  <a:gd name="connsiteX0" fmla="*/ 0 w 1635124"/>
                  <a:gd name="connsiteY0" fmla="*/ 817562 h 1635124"/>
                  <a:gd name="connsiteX1" fmla="*/ 817562 w 1635124"/>
                  <a:gd name="connsiteY1" fmla="*/ 0 h 1635124"/>
                  <a:gd name="connsiteX2" fmla="*/ 1635124 w 1635124"/>
                  <a:gd name="connsiteY2" fmla="*/ 817562 h 1635124"/>
                  <a:gd name="connsiteX3" fmla="*/ 817562 w 1635124"/>
                  <a:gd name="connsiteY3" fmla="*/ 1635124 h 1635124"/>
                  <a:gd name="connsiteX4" fmla="*/ 0 w 1635124"/>
                  <a:gd name="connsiteY4" fmla="*/ 817562 h 1635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124" h="1635124">
                    <a:moveTo>
                      <a:pt x="0" y="817562"/>
                    </a:moveTo>
                    <a:cubicBezTo>
                      <a:pt x="0" y="366035"/>
                      <a:pt x="366035" y="0"/>
                      <a:pt x="817562" y="0"/>
                    </a:cubicBezTo>
                    <a:cubicBezTo>
                      <a:pt x="1269089" y="0"/>
                      <a:pt x="1635124" y="366035"/>
                      <a:pt x="1635124" y="817562"/>
                    </a:cubicBezTo>
                    <a:cubicBezTo>
                      <a:pt x="1635124" y="1269089"/>
                      <a:pt x="1269089" y="1635124"/>
                      <a:pt x="817562" y="1635124"/>
                    </a:cubicBezTo>
                    <a:cubicBezTo>
                      <a:pt x="366035" y="1635124"/>
                      <a:pt x="0" y="1269089"/>
                      <a:pt x="0" y="817562"/>
                    </a:cubicBezTo>
                    <a:close/>
                  </a:path>
                </a:pathLst>
              </a:cu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Century Gothic" pitchFamily="34" charset="0"/>
                </a:endParaRPr>
              </a:p>
            </p:txBody>
          </p:sp>
          <p:sp>
            <p:nvSpPr>
              <p:cNvPr id="14" name="KSO_Shape"/>
              <p:cNvSpPr/>
              <p:nvPr/>
            </p:nvSpPr>
            <p:spPr bwMode="auto">
              <a:xfrm>
                <a:off x="4733384" y="1413889"/>
                <a:ext cx="431418" cy="551920"/>
              </a:xfrm>
              <a:custGeom>
                <a:avLst/>
                <a:gdLst>
                  <a:gd name="T0" fmla="*/ 1139504 w 1546226"/>
                  <a:gd name="T1" fmla="*/ 1893571 h 1979613"/>
                  <a:gd name="T2" fmla="*/ 1117260 w 1546226"/>
                  <a:gd name="T3" fmla="*/ 1969136 h 1979613"/>
                  <a:gd name="T4" fmla="*/ 423882 w 1546226"/>
                  <a:gd name="T5" fmla="*/ 1965643 h 1979613"/>
                  <a:gd name="T6" fmla="*/ 408946 w 1546226"/>
                  <a:gd name="T7" fmla="*/ 1888173 h 1979613"/>
                  <a:gd name="T8" fmla="*/ 965201 w 1546226"/>
                  <a:gd name="T9" fmla="*/ 1608456 h 1979613"/>
                  <a:gd name="T10" fmla="*/ 1020446 w 1546226"/>
                  <a:gd name="T11" fmla="*/ 1663701 h 1979613"/>
                  <a:gd name="T12" fmla="*/ 977266 w 1546226"/>
                  <a:gd name="T13" fmla="*/ 1729106 h 1979613"/>
                  <a:gd name="T14" fmla="*/ 536258 w 1546226"/>
                  <a:gd name="T15" fmla="*/ 1704658 h 1979613"/>
                  <a:gd name="T16" fmla="*/ 543878 w 1546226"/>
                  <a:gd name="T17" fmla="*/ 1626236 h 1979613"/>
                  <a:gd name="T18" fmla="*/ 859473 w 1546226"/>
                  <a:gd name="T19" fmla="*/ 1366838 h 1979613"/>
                  <a:gd name="T20" fmla="*/ 895986 w 1546226"/>
                  <a:gd name="T21" fmla="*/ 1436370 h 1979613"/>
                  <a:gd name="T22" fmla="*/ 835026 w 1546226"/>
                  <a:gd name="T23" fmla="*/ 1485900 h 1979613"/>
                  <a:gd name="T24" fmla="*/ 652463 w 1546226"/>
                  <a:gd name="T25" fmla="*/ 1442403 h 1979613"/>
                  <a:gd name="T26" fmla="*/ 681991 w 1546226"/>
                  <a:gd name="T27" fmla="*/ 1369695 h 1979613"/>
                  <a:gd name="T28" fmla="*/ 1304222 w 1546226"/>
                  <a:gd name="T29" fmla="*/ 1188236 h 1979613"/>
                  <a:gd name="T30" fmla="*/ 1445365 w 1546226"/>
                  <a:gd name="T31" fmla="*/ 1409543 h 1979613"/>
                  <a:gd name="T32" fmla="*/ 1521804 w 1546226"/>
                  <a:gd name="T33" fmla="*/ 1643532 h 1979613"/>
                  <a:gd name="T34" fmla="*/ 1542420 w 1546226"/>
                  <a:gd name="T35" fmla="*/ 1979613 h 1979613"/>
                  <a:gd name="T36" fmla="*/ 1276311 w 1546226"/>
                  <a:gd name="T37" fmla="*/ 1712016 h 1979613"/>
                  <a:gd name="T38" fmla="*/ 1209387 w 1546226"/>
                  <a:gd name="T39" fmla="*/ 1506880 h 1979613"/>
                  <a:gd name="T40" fmla="*/ 1061267 w 1546226"/>
                  <a:gd name="T41" fmla="*/ 1303011 h 1979613"/>
                  <a:gd name="T42" fmla="*/ 1032087 w 1546226"/>
                  <a:gd name="T43" fmla="*/ 1155896 h 1979613"/>
                  <a:gd name="T44" fmla="*/ 847726 w 1546226"/>
                  <a:gd name="T45" fmla="*/ 496570 h 1979613"/>
                  <a:gd name="T46" fmla="*/ 896938 w 1546226"/>
                  <a:gd name="T47" fmla="*/ 557212 h 1979613"/>
                  <a:gd name="T48" fmla="*/ 847726 w 1546226"/>
                  <a:gd name="T49" fmla="*/ 617855 h 1979613"/>
                  <a:gd name="T50" fmla="*/ 656908 w 1546226"/>
                  <a:gd name="T51" fmla="*/ 586740 h 1979613"/>
                  <a:gd name="T52" fmla="*/ 672148 w 1546226"/>
                  <a:gd name="T53" fmla="*/ 509270 h 1979613"/>
                  <a:gd name="T54" fmla="*/ 988378 w 1546226"/>
                  <a:gd name="T55" fmla="*/ 255587 h 1979613"/>
                  <a:gd name="T56" fmla="*/ 1017588 w 1546226"/>
                  <a:gd name="T57" fmla="*/ 328295 h 1979613"/>
                  <a:gd name="T58" fmla="*/ 587375 w 1546226"/>
                  <a:gd name="T59" fmla="*/ 371475 h 1979613"/>
                  <a:gd name="T60" fmla="*/ 527050 w 1546226"/>
                  <a:gd name="T61" fmla="*/ 322262 h 1979613"/>
                  <a:gd name="T62" fmla="*/ 563563 w 1546226"/>
                  <a:gd name="T63" fmla="*/ 252730 h 1979613"/>
                  <a:gd name="T64" fmla="*/ 1543686 w 1546226"/>
                  <a:gd name="T65" fmla="*/ 172057 h 1979613"/>
                  <a:gd name="T66" fmla="*/ 1479895 w 1546226"/>
                  <a:gd name="T67" fmla="*/ 486332 h 1979613"/>
                  <a:gd name="T68" fmla="*/ 1310737 w 1546226"/>
                  <a:gd name="T69" fmla="*/ 784417 h 1979613"/>
                  <a:gd name="T70" fmla="*/ 1144435 w 1546226"/>
                  <a:gd name="T71" fmla="*/ 941872 h 1979613"/>
                  <a:gd name="T72" fmla="*/ 913707 w 1546226"/>
                  <a:gd name="T73" fmla="*/ 1072978 h 1979613"/>
                  <a:gd name="T74" fmla="*/ 591894 w 1546226"/>
                  <a:gd name="T75" fmla="*/ 1216782 h 1979613"/>
                  <a:gd name="T76" fmla="*/ 376083 w 1546226"/>
                  <a:gd name="T77" fmla="*/ 1436140 h 1979613"/>
                  <a:gd name="T78" fmla="*/ 278650 w 1546226"/>
                  <a:gd name="T79" fmla="*/ 1673275 h 1979613"/>
                  <a:gd name="T80" fmla="*/ 256752 w 1546226"/>
                  <a:gd name="T81" fmla="*/ 1943107 h 1979613"/>
                  <a:gd name="T82" fmla="*/ 11425 w 1546226"/>
                  <a:gd name="T83" fmla="*/ 1721210 h 1979613"/>
                  <a:gd name="T84" fmla="*/ 94893 w 1546226"/>
                  <a:gd name="T85" fmla="*/ 1422807 h 1979613"/>
                  <a:gd name="T86" fmla="*/ 266908 w 1546226"/>
                  <a:gd name="T87" fmla="*/ 1159959 h 1979613"/>
                  <a:gd name="T88" fmla="*/ 445904 w 1546226"/>
                  <a:gd name="T89" fmla="*/ 1007266 h 1979613"/>
                  <a:gd name="T90" fmla="*/ 691866 w 1546226"/>
                  <a:gd name="T91" fmla="*/ 883143 h 1979613"/>
                  <a:gd name="T92" fmla="*/ 1012409 w 1546226"/>
                  <a:gd name="T93" fmla="*/ 720292 h 1979613"/>
                  <a:gd name="T94" fmla="*/ 1199340 w 1546226"/>
                  <a:gd name="T95" fmla="*/ 492998 h 1979613"/>
                  <a:gd name="T96" fmla="*/ 1277730 w 1546226"/>
                  <a:gd name="T97" fmla="*/ 259356 h 1979613"/>
                  <a:gd name="T98" fmla="*/ 463603 w 1546226"/>
                  <a:gd name="T99" fmla="*/ 0 h 1979613"/>
                  <a:gd name="T100" fmla="*/ 1141411 w 1546226"/>
                  <a:gd name="T101" fmla="*/ 43609 h 1979613"/>
                  <a:gd name="T102" fmla="*/ 1112176 w 1546226"/>
                  <a:gd name="T103" fmla="*/ 116504 h 1979613"/>
                  <a:gd name="T104" fmla="*/ 419433 w 1546226"/>
                  <a:gd name="T105" fmla="*/ 105681 h 1979613"/>
                  <a:gd name="T106" fmla="*/ 412124 w 1546226"/>
                  <a:gd name="T107" fmla="*/ 27693 h 1979613"/>
                  <a:gd name="T108" fmla="*/ 256779 w 1546226"/>
                  <a:gd name="T109" fmla="*/ 31137 h 1979613"/>
                  <a:gd name="T110" fmla="*/ 279287 w 1546226"/>
                  <a:gd name="T111" fmla="*/ 311049 h 1979613"/>
                  <a:gd name="T112" fmla="*/ 361076 w 1546226"/>
                  <a:gd name="T113" fmla="*/ 519156 h 1979613"/>
                  <a:gd name="T114" fmla="*/ 530043 w 1546226"/>
                  <a:gd name="T115" fmla="*/ 718050 h 1979613"/>
                  <a:gd name="T116" fmla="*/ 466323 w 1546226"/>
                  <a:gd name="T117" fmla="*/ 850539 h 1979613"/>
                  <a:gd name="T118" fmla="*/ 255828 w 1546226"/>
                  <a:gd name="T119" fmla="*/ 808600 h 1979613"/>
                  <a:gd name="T120" fmla="*/ 108418 w 1546226"/>
                  <a:gd name="T121" fmla="*/ 587149 h 1979613"/>
                  <a:gd name="T122" fmla="*/ 28214 w 1546226"/>
                  <a:gd name="T123" fmla="*/ 353306 h 1979613"/>
                  <a:gd name="T124" fmla="*/ 2853 w 1546226"/>
                  <a:gd name="T125" fmla="*/ 15886 h 1979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6226" h="1979613">
                    <a:moveTo>
                      <a:pt x="463603" y="1855788"/>
                    </a:moveTo>
                    <a:lnTo>
                      <a:pt x="1082623" y="1855788"/>
                    </a:lnTo>
                    <a:lnTo>
                      <a:pt x="1088978" y="1856106"/>
                    </a:lnTo>
                    <a:lnTo>
                      <a:pt x="1095016" y="1857058"/>
                    </a:lnTo>
                    <a:lnTo>
                      <a:pt x="1101054" y="1858646"/>
                    </a:lnTo>
                    <a:lnTo>
                      <a:pt x="1106773" y="1860551"/>
                    </a:lnTo>
                    <a:lnTo>
                      <a:pt x="1112176" y="1863091"/>
                    </a:lnTo>
                    <a:lnTo>
                      <a:pt x="1117260" y="1866266"/>
                    </a:lnTo>
                    <a:lnTo>
                      <a:pt x="1122026" y="1869758"/>
                    </a:lnTo>
                    <a:lnTo>
                      <a:pt x="1126157" y="1873886"/>
                    </a:lnTo>
                    <a:lnTo>
                      <a:pt x="1130606" y="1878013"/>
                    </a:lnTo>
                    <a:lnTo>
                      <a:pt x="1134102" y="1883093"/>
                    </a:lnTo>
                    <a:lnTo>
                      <a:pt x="1137279" y="1888173"/>
                    </a:lnTo>
                    <a:lnTo>
                      <a:pt x="1139504" y="1893571"/>
                    </a:lnTo>
                    <a:lnTo>
                      <a:pt x="1141411" y="1899286"/>
                    </a:lnTo>
                    <a:lnTo>
                      <a:pt x="1142999" y="1905318"/>
                    </a:lnTo>
                    <a:lnTo>
                      <a:pt x="1144270" y="1911351"/>
                    </a:lnTo>
                    <a:lnTo>
                      <a:pt x="1144588" y="1917701"/>
                    </a:lnTo>
                    <a:lnTo>
                      <a:pt x="1144270" y="1924051"/>
                    </a:lnTo>
                    <a:lnTo>
                      <a:pt x="1142999" y="1930401"/>
                    </a:lnTo>
                    <a:lnTo>
                      <a:pt x="1141411" y="1936116"/>
                    </a:lnTo>
                    <a:lnTo>
                      <a:pt x="1139504" y="1941513"/>
                    </a:lnTo>
                    <a:lnTo>
                      <a:pt x="1137279" y="1947228"/>
                    </a:lnTo>
                    <a:lnTo>
                      <a:pt x="1134102" y="1952308"/>
                    </a:lnTo>
                    <a:lnTo>
                      <a:pt x="1130606" y="1956753"/>
                    </a:lnTo>
                    <a:lnTo>
                      <a:pt x="1126157" y="1961198"/>
                    </a:lnTo>
                    <a:lnTo>
                      <a:pt x="1122026" y="1965643"/>
                    </a:lnTo>
                    <a:lnTo>
                      <a:pt x="1117260" y="1969136"/>
                    </a:lnTo>
                    <a:lnTo>
                      <a:pt x="1112176" y="1972311"/>
                    </a:lnTo>
                    <a:lnTo>
                      <a:pt x="1106773" y="1974533"/>
                    </a:lnTo>
                    <a:lnTo>
                      <a:pt x="1101054" y="1976756"/>
                    </a:lnTo>
                    <a:lnTo>
                      <a:pt x="1095016" y="1978026"/>
                    </a:lnTo>
                    <a:lnTo>
                      <a:pt x="1088978" y="1979296"/>
                    </a:lnTo>
                    <a:lnTo>
                      <a:pt x="1082623" y="1979613"/>
                    </a:lnTo>
                    <a:lnTo>
                      <a:pt x="463603" y="1979613"/>
                    </a:lnTo>
                    <a:lnTo>
                      <a:pt x="457248" y="1979296"/>
                    </a:lnTo>
                    <a:lnTo>
                      <a:pt x="450892" y="1978026"/>
                    </a:lnTo>
                    <a:lnTo>
                      <a:pt x="445172" y="1976756"/>
                    </a:lnTo>
                    <a:lnTo>
                      <a:pt x="439135" y="1974533"/>
                    </a:lnTo>
                    <a:lnTo>
                      <a:pt x="433733" y="1972311"/>
                    </a:lnTo>
                    <a:lnTo>
                      <a:pt x="428648" y="1969136"/>
                    </a:lnTo>
                    <a:lnTo>
                      <a:pt x="423882" y="1965643"/>
                    </a:lnTo>
                    <a:lnTo>
                      <a:pt x="419433" y="1961198"/>
                    </a:lnTo>
                    <a:lnTo>
                      <a:pt x="415620" y="1956753"/>
                    </a:lnTo>
                    <a:lnTo>
                      <a:pt x="412124" y="1952308"/>
                    </a:lnTo>
                    <a:lnTo>
                      <a:pt x="408946" y="1947228"/>
                    </a:lnTo>
                    <a:lnTo>
                      <a:pt x="406087" y="1941513"/>
                    </a:lnTo>
                    <a:lnTo>
                      <a:pt x="404180" y="1936116"/>
                    </a:lnTo>
                    <a:lnTo>
                      <a:pt x="402591" y="1930401"/>
                    </a:lnTo>
                    <a:lnTo>
                      <a:pt x="401956" y="1924051"/>
                    </a:lnTo>
                    <a:lnTo>
                      <a:pt x="401638" y="1917701"/>
                    </a:lnTo>
                    <a:lnTo>
                      <a:pt x="401956" y="1911351"/>
                    </a:lnTo>
                    <a:lnTo>
                      <a:pt x="402591" y="1905318"/>
                    </a:lnTo>
                    <a:lnTo>
                      <a:pt x="404180" y="1899286"/>
                    </a:lnTo>
                    <a:lnTo>
                      <a:pt x="406087" y="1893571"/>
                    </a:lnTo>
                    <a:lnTo>
                      <a:pt x="408946" y="1888173"/>
                    </a:lnTo>
                    <a:lnTo>
                      <a:pt x="412124" y="1883093"/>
                    </a:lnTo>
                    <a:lnTo>
                      <a:pt x="415620" y="1878013"/>
                    </a:lnTo>
                    <a:lnTo>
                      <a:pt x="419433" y="1873886"/>
                    </a:lnTo>
                    <a:lnTo>
                      <a:pt x="423882" y="1869758"/>
                    </a:lnTo>
                    <a:lnTo>
                      <a:pt x="428648" y="1866266"/>
                    </a:lnTo>
                    <a:lnTo>
                      <a:pt x="433733" y="1863091"/>
                    </a:lnTo>
                    <a:lnTo>
                      <a:pt x="439135" y="1860551"/>
                    </a:lnTo>
                    <a:lnTo>
                      <a:pt x="445172" y="1858646"/>
                    </a:lnTo>
                    <a:lnTo>
                      <a:pt x="450892" y="1857058"/>
                    </a:lnTo>
                    <a:lnTo>
                      <a:pt x="457248" y="1856106"/>
                    </a:lnTo>
                    <a:lnTo>
                      <a:pt x="463603" y="1855788"/>
                    </a:lnTo>
                    <a:close/>
                    <a:moveTo>
                      <a:pt x="587375" y="1608138"/>
                    </a:moveTo>
                    <a:lnTo>
                      <a:pt x="958851" y="1608138"/>
                    </a:lnTo>
                    <a:lnTo>
                      <a:pt x="965201" y="1608456"/>
                    </a:lnTo>
                    <a:lnTo>
                      <a:pt x="971551" y="1609408"/>
                    </a:lnTo>
                    <a:lnTo>
                      <a:pt x="977266" y="1610996"/>
                    </a:lnTo>
                    <a:lnTo>
                      <a:pt x="982981" y="1612901"/>
                    </a:lnTo>
                    <a:lnTo>
                      <a:pt x="988378" y="1615758"/>
                    </a:lnTo>
                    <a:lnTo>
                      <a:pt x="993458" y="1618616"/>
                    </a:lnTo>
                    <a:lnTo>
                      <a:pt x="998221" y="1622426"/>
                    </a:lnTo>
                    <a:lnTo>
                      <a:pt x="1002348" y="1626236"/>
                    </a:lnTo>
                    <a:lnTo>
                      <a:pt x="1006793" y="1630998"/>
                    </a:lnTo>
                    <a:lnTo>
                      <a:pt x="1010286" y="1635761"/>
                    </a:lnTo>
                    <a:lnTo>
                      <a:pt x="1013461" y="1640841"/>
                    </a:lnTo>
                    <a:lnTo>
                      <a:pt x="1015683" y="1646238"/>
                    </a:lnTo>
                    <a:lnTo>
                      <a:pt x="1017588" y="1651636"/>
                    </a:lnTo>
                    <a:lnTo>
                      <a:pt x="1019176" y="1657668"/>
                    </a:lnTo>
                    <a:lnTo>
                      <a:pt x="1020446" y="1663701"/>
                    </a:lnTo>
                    <a:lnTo>
                      <a:pt x="1020763" y="1670051"/>
                    </a:lnTo>
                    <a:lnTo>
                      <a:pt x="1020446" y="1676401"/>
                    </a:lnTo>
                    <a:lnTo>
                      <a:pt x="1019176" y="1682751"/>
                    </a:lnTo>
                    <a:lnTo>
                      <a:pt x="1017588" y="1688466"/>
                    </a:lnTo>
                    <a:lnTo>
                      <a:pt x="1015683" y="1694498"/>
                    </a:lnTo>
                    <a:lnTo>
                      <a:pt x="1013461" y="1699578"/>
                    </a:lnTo>
                    <a:lnTo>
                      <a:pt x="1010286" y="1704658"/>
                    </a:lnTo>
                    <a:lnTo>
                      <a:pt x="1006793" y="1709738"/>
                    </a:lnTo>
                    <a:lnTo>
                      <a:pt x="1002348" y="1713866"/>
                    </a:lnTo>
                    <a:lnTo>
                      <a:pt x="998221" y="1717993"/>
                    </a:lnTo>
                    <a:lnTo>
                      <a:pt x="993458" y="1721486"/>
                    </a:lnTo>
                    <a:lnTo>
                      <a:pt x="988378" y="1724661"/>
                    </a:lnTo>
                    <a:lnTo>
                      <a:pt x="982981" y="1727201"/>
                    </a:lnTo>
                    <a:lnTo>
                      <a:pt x="977266" y="1729106"/>
                    </a:lnTo>
                    <a:lnTo>
                      <a:pt x="971551" y="1730693"/>
                    </a:lnTo>
                    <a:lnTo>
                      <a:pt x="965201" y="1731646"/>
                    </a:lnTo>
                    <a:lnTo>
                      <a:pt x="958851" y="1731963"/>
                    </a:lnTo>
                    <a:lnTo>
                      <a:pt x="587375" y="1731963"/>
                    </a:lnTo>
                    <a:lnTo>
                      <a:pt x="581343" y="1731646"/>
                    </a:lnTo>
                    <a:lnTo>
                      <a:pt x="575310" y="1730693"/>
                    </a:lnTo>
                    <a:lnTo>
                      <a:pt x="568960" y="1729106"/>
                    </a:lnTo>
                    <a:lnTo>
                      <a:pt x="563563" y="1727201"/>
                    </a:lnTo>
                    <a:lnTo>
                      <a:pt x="558165" y="1724661"/>
                    </a:lnTo>
                    <a:lnTo>
                      <a:pt x="553085" y="1721486"/>
                    </a:lnTo>
                    <a:lnTo>
                      <a:pt x="548323" y="1717993"/>
                    </a:lnTo>
                    <a:lnTo>
                      <a:pt x="543878" y="1713866"/>
                    </a:lnTo>
                    <a:lnTo>
                      <a:pt x="539750" y="1709738"/>
                    </a:lnTo>
                    <a:lnTo>
                      <a:pt x="536258" y="1704658"/>
                    </a:lnTo>
                    <a:lnTo>
                      <a:pt x="533083" y="1699578"/>
                    </a:lnTo>
                    <a:lnTo>
                      <a:pt x="530543" y="1694498"/>
                    </a:lnTo>
                    <a:lnTo>
                      <a:pt x="528320" y="1688466"/>
                    </a:lnTo>
                    <a:lnTo>
                      <a:pt x="527050" y="1682751"/>
                    </a:lnTo>
                    <a:lnTo>
                      <a:pt x="526098" y="1676401"/>
                    </a:lnTo>
                    <a:lnTo>
                      <a:pt x="525463" y="1670051"/>
                    </a:lnTo>
                    <a:lnTo>
                      <a:pt x="526098" y="1663701"/>
                    </a:lnTo>
                    <a:lnTo>
                      <a:pt x="527050" y="1657668"/>
                    </a:lnTo>
                    <a:lnTo>
                      <a:pt x="528320" y="1651636"/>
                    </a:lnTo>
                    <a:lnTo>
                      <a:pt x="530543" y="1646238"/>
                    </a:lnTo>
                    <a:lnTo>
                      <a:pt x="533083" y="1640841"/>
                    </a:lnTo>
                    <a:lnTo>
                      <a:pt x="536258" y="1635761"/>
                    </a:lnTo>
                    <a:lnTo>
                      <a:pt x="539750" y="1630998"/>
                    </a:lnTo>
                    <a:lnTo>
                      <a:pt x="543878" y="1626236"/>
                    </a:lnTo>
                    <a:lnTo>
                      <a:pt x="548323" y="1622426"/>
                    </a:lnTo>
                    <a:lnTo>
                      <a:pt x="553085" y="1618616"/>
                    </a:lnTo>
                    <a:lnTo>
                      <a:pt x="558165" y="1615758"/>
                    </a:lnTo>
                    <a:lnTo>
                      <a:pt x="563563" y="1612901"/>
                    </a:lnTo>
                    <a:lnTo>
                      <a:pt x="568960" y="1610996"/>
                    </a:lnTo>
                    <a:lnTo>
                      <a:pt x="575310" y="1609408"/>
                    </a:lnTo>
                    <a:lnTo>
                      <a:pt x="581343" y="1608456"/>
                    </a:lnTo>
                    <a:lnTo>
                      <a:pt x="587375" y="1608138"/>
                    </a:lnTo>
                    <a:close/>
                    <a:moveTo>
                      <a:pt x="711201" y="1362075"/>
                    </a:moveTo>
                    <a:lnTo>
                      <a:pt x="835026" y="1362075"/>
                    </a:lnTo>
                    <a:lnTo>
                      <a:pt x="841376" y="1362710"/>
                    </a:lnTo>
                    <a:lnTo>
                      <a:pt x="847726" y="1363345"/>
                    </a:lnTo>
                    <a:lnTo>
                      <a:pt x="853441" y="1364933"/>
                    </a:lnTo>
                    <a:lnTo>
                      <a:pt x="859473" y="1366838"/>
                    </a:lnTo>
                    <a:lnTo>
                      <a:pt x="864553" y="1369695"/>
                    </a:lnTo>
                    <a:lnTo>
                      <a:pt x="869633" y="1372870"/>
                    </a:lnTo>
                    <a:lnTo>
                      <a:pt x="874713" y="1376363"/>
                    </a:lnTo>
                    <a:lnTo>
                      <a:pt x="879158" y="1380173"/>
                    </a:lnTo>
                    <a:lnTo>
                      <a:pt x="882968" y="1384618"/>
                    </a:lnTo>
                    <a:lnTo>
                      <a:pt x="886461" y="1389380"/>
                    </a:lnTo>
                    <a:lnTo>
                      <a:pt x="889636" y="1394460"/>
                    </a:lnTo>
                    <a:lnTo>
                      <a:pt x="892493" y="1399858"/>
                    </a:lnTo>
                    <a:lnTo>
                      <a:pt x="894398" y="1405573"/>
                    </a:lnTo>
                    <a:lnTo>
                      <a:pt x="895986" y="1411605"/>
                    </a:lnTo>
                    <a:lnTo>
                      <a:pt x="896621" y="1417320"/>
                    </a:lnTo>
                    <a:lnTo>
                      <a:pt x="896938" y="1423670"/>
                    </a:lnTo>
                    <a:lnTo>
                      <a:pt x="896621" y="1430338"/>
                    </a:lnTo>
                    <a:lnTo>
                      <a:pt x="895986" y="1436370"/>
                    </a:lnTo>
                    <a:lnTo>
                      <a:pt x="894398" y="1442403"/>
                    </a:lnTo>
                    <a:lnTo>
                      <a:pt x="892493" y="1448118"/>
                    </a:lnTo>
                    <a:lnTo>
                      <a:pt x="889636" y="1453515"/>
                    </a:lnTo>
                    <a:lnTo>
                      <a:pt x="886461" y="1458595"/>
                    </a:lnTo>
                    <a:lnTo>
                      <a:pt x="882968" y="1463358"/>
                    </a:lnTo>
                    <a:lnTo>
                      <a:pt x="879158" y="1467485"/>
                    </a:lnTo>
                    <a:lnTo>
                      <a:pt x="874713" y="1471930"/>
                    </a:lnTo>
                    <a:lnTo>
                      <a:pt x="869633" y="1475423"/>
                    </a:lnTo>
                    <a:lnTo>
                      <a:pt x="864553" y="1478598"/>
                    </a:lnTo>
                    <a:lnTo>
                      <a:pt x="859473" y="1480820"/>
                    </a:lnTo>
                    <a:lnTo>
                      <a:pt x="853441" y="1483360"/>
                    </a:lnTo>
                    <a:lnTo>
                      <a:pt x="847726" y="1484313"/>
                    </a:lnTo>
                    <a:lnTo>
                      <a:pt x="841376" y="1485583"/>
                    </a:lnTo>
                    <a:lnTo>
                      <a:pt x="835026" y="1485900"/>
                    </a:lnTo>
                    <a:lnTo>
                      <a:pt x="711201" y="1485900"/>
                    </a:lnTo>
                    <a:lnTo>
                      <a:pt x="705168" y="1485583"/>
                    </a:lnTo>
                    <a:lnTo>
                      <a:pt x="698818" y="1484313"/>
                    </a:lnTo>
                    <a:lnTo>
                      <a:pt x="692786" y="1483360"/>
                    </a:lnTo>
                    <a:lnTo>
                      <a:pt x="687388" y="1480820"/>
                    </a:lnTo>
                    <a:lnTo>
                      <a:pt x="681991" y="1478598"/>
                    </a:lnTo>
                    <a:lnTo>
                      <a:pt x="676911" y="1475423"/>
                    </a:lnTo>
                    <a:lnTo>
                      <a:pt x="672148" y="1471930"/>
                    </a:lnTo>
                    <a:lnTo>
                      <a:pt x="667703" y="1467485"/>
                    </a:lnTo>
                    <a:lnTo>
                      <a:pt x="663576" y="1463358"/>
                    </a:lnTo>
                    <a:lnTo>
                      <a:pt x="660083" y="1458595"/>
                    </a:lnTo>
                    <a:lnTo>
                      <a:pt x="656908" y="1453515"/>
                    </a:lnTo>
                    <a:lnTo>
                      <a:pt x="654368" y="1448118"/>
                    </a:lnTo>
                    <a:lnTo>
                      <a:pt x="652463" y="1442403"/>
                    </a:lnTo>
                    <a:lnTo>
                      <a:pt x="650876" y="1436370"/>
                    </a:lnTo>
                    <a:lnTo>
                      <a:pt x="649923" y="1430338"/>
                    </a:lnTo>
                    <a:lnTo>
                      <a:pt x="649288" y="1423670"/>
                    </a:lnTo>
                    <a:lnTo>
                      <a:pt x="649923" y="1417320"/>
                    </a:lnTo>
                    <a:lnTo>
                      <a:pt x="650876" y="1411605"/>
                    </a:lnTo>
                    <a:lnTo>
                      <a:pt x="652463" y="1405573"/>
                    </a:lnTo>
                    <a:lnTo>
                      <a:pt x="654368" y="1399858"/>
                    </a:lnTo>
                    <a:lnTo>
                      <a:pt x="656908" y="1394460"/>
                    </a:lnTo>
                    <a:lnTo>
                      <a:pt x="660083" y="1389380"/>
                    </a:lnTo>
                    <a:lnTo>
                      <a:pt x="663576" y="1384618"/>
                    </a:lnTo>
                    <a:lnTo>
                      <a:pt x="667703" y="1380173"/>
                    </a:lnTo>
                    <a:lnTo>
                      <a:pt x="672148" y="1376363"/>
                    </a:lnTo>
                    <a:lnTo>
                      <a:pt x="676911" y="1372870"/>
                    </a:lnTo>
                    <a:lnTo>
                      <a:pt x="681991" y="1369695"/>
                    </a:lnTo>
                    <a:lnTo>
                      <a:pt x="687388" y="1366838"/>
                    </a:lnTo>
                    <a:lnTo>
                      <a:pt x="692786" y="1364933"/>
                    </a:lnTo>
                    <a:lnTo>
                      <a:pt x="698818" y="1363345"/>
                    </a:lnTo>
                    <a:lnTo>
                      <a:pt x="705168" y="1362710"/>
                    </a:lnTo>
                    <a:lnTo>
                      <a:pt x="711201" y="1362075"/>
                    </a:lnTo>
                    <a:close/>
                    <a:moveTo>
                      <a:pt x="1181793" y="1068388"/>
                    </a:moveTo>
                    <a:lnTo>
                      <a:pt x="1199238" y="1082973"/>
                    </a:lnTo>
                    <a:lnTo>
                      <a:pt x="1215731" y="1097240"/>
                    </a:lnTo>
                    <a:lnTo>
                      <a:pt x="1231590" y="1112142"/>
                    </a:lnTo>
                    <a:lnTo>
                      <a:pt x="1247448" y="1127044"/>
                    </a:lnTo>
                    <a:lnTo>
                      <a:pt x="1262038" y="1142262"/>
                    </a:lnTo>
                    <a:lnTo>
                      <a:pt x="1276628" y="1157164"/>
                    </a:lnTo>
                    <a:lnTo>
                      <a:pt x="1290267" y="1172700"/>
                    </a:lnTo>
                    <a:lnTo>
                      <a:pt x="1304222" y="1188236"/>
                    </a:lnTo>
                    <a:lnTo>
                      <a:pt x="1316909" y="1203772"/>
                    </a:lnTo>
                    <a:lnTo>
                      <a:pt x="1329596" y="1219308"/>
                    </a:lnTo>
                    <a:lnTo>
                      <a:pt x="1341332" y="1235160"/>
                    </a:lnTo>
                    <a:lnTo>
                      <a:pt x="1353067" y="1250696"/>
                    </a:lnTo>
                    <a:lnTo>
                      <a:pt x="1363851" y="1266866"/>
                    </a:lnTo>
                    <a:lnTo>
                      <a:pt x="1374952" y="1282402"/>
                    </a:lnTo>
                    <a:lnTo>
                      <a:pt x="1385102" y="1298572"/>
                    </a:lnTo>
                    <a:lnTo>
                      <a:pt x="1394934" y="1314425"/>
                    </a:lnTo>
                    <a:lnTo>
                      <a:pt x="1404132" y="1330278"/>
                    </a:lnTo>
                    <a:lnTo>
                      <a:pt x="1413330" y="1346131"/>
                    </a:lnTo>
                    <a:lnTo>
                      <a:pt x="1421894" y="1362301"/>
                    </a:lnTo>
                    <a:lnTo>
                      <a:pt x="1430141" y="1377837"/>
                    </a:lnTo>
                    <a:lnTo>
                      <a:pt x="1438070" y="1394007"/>
                    </a:lnTo>
                    <a:lnTo>
                      <a:pt x="1445365" y="1409543"/>
                    </a:lnTo>
                    <a:lnTo>
                      <a:pt x="1452343" y="1425079"/>
                    </a:lnTo>
                    <a:lnTo>
                      <a:pt x="1459003" y="1440931"/>
                    </a:lnTo>
                    <a:lnTo>
                      <a:pt x="1465664" y="1456467"/>
                    </a:lnTo>
                    <a:lnTo>
                      <a:pt x="1471690" y="1471686"/>
                    </a:lnTo>
                    <a:lnTo>
                      <a:pt x="1477399" y="1486905"/>
                    </a:lnTo>
                    <a:lnTo>
                      <a:pt x="1483109" y="1502124"/>
                    </a:lnTo>
                    <a:lnTo>
                      <a:pt x="1488183" y="1517025"/>
                    </a:lnTo>
                    <a:lnTo>
                      <a:pt x="1492624" y="1531927"/>
                    </a:lnTo>
                    <a:lnTo>
                      <a:pt x="1501822" y="1561413"/>
                    </a:lnTo>
                    <a:lnTo>
                      <a:pt x="1506579" y="1577901"/>
                    </a:lnTo>
                    <a:lnTo>
                      <a:pt x="1510703" y="1594705"/>
                    </a:lnTo>
                    <a:lnTo>
                      <a:pt x="1514509" y="1611192"/>
                    </a:lnTo>
                    <a:lnTo>
                      <a:pt x="1518315" y="1627045"/>
                    </a:lnTo>
                    <a:lnTo>
                      <a:pt x="1521804" y="1643532"/>
                    </a:lnTo>
                    <a:lnTo>
                      <a:pt x="1524976" y="1659067"/>
                    </a:lnTo>
                    <a:lnTo>
                      <a:pt x="1530685" y="1690773"/>
                    </a:lnTo>
                    <a:lnTo>
                      <a:pt x="1535125" y="1721528"/>
                    </a:lnTo>
                    <a:lnTo>
                      <a:pt x="1538931" y="1751014"/>
                    </a:lnTo>
                    <a:lnTo>
                      <a:pt x="1541786" y="1780184"/>
                    </a:lnTo>
                    <a:lnTo>
                      <a:pt x="1543689" y="1807451"/>
                    </a:lnTo>
                    <a:lnTo>
                      <a:pt x="1545275" y="1834084"/>
                    </a:lnTo>
                    <a:lnTo>
                      <a:pt x="1545909" y="1859448"/>
                    </a:lnTo>
                    <a:lnTo>
                      <a:pt x="1546226" y="1883228"/>
                    </a:lnTo>
                    <a:lnTo>
                      <a:pt x="1546226" y="1905739"/>
                    </a:lnTo>
                    <a:lnTo>
                      <a:pt x="1545592" y="1926665"/>
                    </a:lnTo>
                    <a:lnTo>
                      <a:pt x="1544640" y="1946005"/>
                    </a:lnTo>
                    <a:lnTo>
                      <a:pt x="1543689" y="1963443"/>
                    </a:lnTo>
                    <a:lnTo>
                      <a:pt x="1542420" y="1979613"/>
                    </a:lnTo>
                    <a:lnTo>
                      <a:pt x="1286461" y="1979613"/>
                    </a:lnTo>
                    <a:lnTo>
                      <a:pt x="1288681" y="1961224"/>
                    </a:lnTo>
                    <a:lnTo>
                      <a:pt x="1289632" y="1948859"/>
                    </a:lnTo>
                    <a:lnTo>
                      <a:pt x="1290901" y="1934591"/>
                    </a:lnTo>
                    <a:lnTo>
                      <a:pt x="1291535" y="1919055"/>
                    </a:lnTo>
                    <a:lnTo>
                      <a:pt x="1291853" y="1900983"/>
                    </a:lnTo>
                    <a:lnTo>
                      <a:pt x="1292487" y="1881642"/>
                    </a:lnTo>
                    <a:lnTo>
                      <a:pt x="1291853" y="1861033"/>
                    </a:lnTo>
                    <a:lnTo>
                      <a:pt x="1291218" y="1839156"/>
                    </a:lnTo>
                    <a:lnTo>
                      <a:pt x="1289950" y="1815694"/>
                    </a:lnTo>
                    <a:lnTo>
                      <a:pt x="1287729" y="1791281"/>
                    </a:lnTo>
                    <a:lnTo>
                      <a:pt x="1284875" y="1765916"/>
                    </a:lnTo>
                    <a:lnTo>
                      <a:pt x="1281069" y="1739283"/>
                    </a:lnTo>
                    <a:lnTo>
                      <a:pt x="1276311" y="1712016"/>
                    </a:lnTo>
                    <a:lnTo>
                      <a:pt x="1273456" y="1698383"/>
                    </a:lnTo>
                    <a:lnTo>
                      <a:pt x="1270919" y="1684115"/>
                    </a:lnTo>
                    <a:lnTo>
                      <a:pt x="1267430" y="1669847"/>
                    </a:lnTo>
                    <a:lnTo>
                      <a:pt x="1263624" y="1655263"/>
                    </a:lnTo>
                    <a:lnTo>
                      <a:pt x="1259818" y="1640678"/>
                    </a:lnTo>
                    <a:lnTo>
                      <a:pt x="1256012" y="1626410"/>
                    </a:lnTo>
                    <a:lnTo>
                      <a:pt x="1251254" y="1611509"/>
                    </a:lnTo>
                    <a:lnTo>
                      <a:pt x="1246497" y="1596607"/>
                    </a:lnTo>
                    <a:lnTo>
                      <a:pt x="1241105" y="1581705"/>
                    </a:lnTo>
                    <a:lnTo>
                      <a:pt x="1235713" y="1566803"/>
                    </a:lnTo>
                    <a:lnTo>
                      <a:pt x="1229686" y="1551902"/>
                    </a:lnTo>
                    <a:lnTo>
                      <a:pt x="1223343" y="1536683"/>
                    </a:lnTo>
                    <a:lnTo>
                      <a:pt x="1216365" y="1521781"/>
                    </a:lnTo>
                    <a:lnTo>
                      <a:pt x="1209387" y="1506880"/>
                    </a:lnTo>
                    <a:lnTo>
                      <a:pt x="1201775" y="1491661"/>
                    </a:lnTo>
                    <a:lnTo>
                      <a:pt x="1194163" y="1476759"/>
                    </a:lnTo>
                    <a:lnTo>
                      <a:pt x="1185599" y="1461540"/>
                    </a:lnTo>
                    <a:lnTo>
                      <a:pt x="1176718" y="1446638"/>
                    </a:lnTo>
                    <a:lnTo>
                      <a:pt x="1167520" y="1431737"/>
                    </a:lnTo>
                    <a:lnTo>
                      <a:pt x="1157688" y="1416835"/>
                    </a:lnTo>
                    <a:lnTo>
                      <a:pt x="1147538" y="1402567"/>
                    </a:lnTo>
                    <a:lnTo>
                      <a:pt x="1136437" y="1387666"/>
                    </a:lnTo>
                    <a:lnTo>
                      <a:pt x="1125653" y="1373081"/>
                    </a:lnTo>
                    <a:lnTo>
                      <a:pt x="1113918" y="1359130"/>
                    </a:lnTo>
                    <a:lnTo>
                      <a:pt x="1101231" y="1344545"/>
                    </a:lnTo>
                    <a:lnTo>
                      <a:pt x="1088861" y="1330595"/>
                    </a:lnTo>
                    <a:lnTo>
                      <a:pt x="1075540" y="1316961"/>
                    </a:lnTo>
                    <a:lnTo>
                      <a:pt x="1061267" y="1303011"/>
                    </a:lnTo>
                    <a:lnTo>
                      <a:pt x="1046994" y="1289377"/>
                    </a:lnTo>
                    <a:lnTo>
                      <a:pt x="1032087" y="1276061"/>
                    </a:lnTo>
                    <a:lnTo>
                      <a:pt x="1016228" y="1263062"/>
                    </a:lnTo>
                    <a:lnTo>
                      <a:pt x="1000052" y="1250379"/>
                    </a:lnTo>
                    <a:lnTo>
                      <a:pt x="983242" y="1237697"/>
                    </a:lnTo>
                    <a:lnTo>
                      <a:pt x="965798" y="1225332"/>
                    </a:lnTo>
                    <a:lnTo>
                      <a:pt x="947402" y="1213283"/>
                    </a:lnTo>
                    <a:lnTo>
                      <a:pt x="928688" y="1201552"/>
                    </a:lnTo>
                    <a:lnTo>
                      <a:pt x="946767" y="1194260"/>
                    </a:lnTo>
                    <a:lnTo>
                      <a:pt x="964212" y="1186968"/>
                    </a:lnTo>
                    <a:lnTo>
                      <a:pt x="981973" y="1179358"/>
                    </a:lnTo>
                    <a:lnTo>
                      <a:pt x="998784" y="1171749"/>
                    </a:lnTo>
                    <a:lnTo>
                      <a:pt x="1015594" y="1163822"/>
                    </a:lnTo>
                    <a:lnTo>
                      <a:pt x="1032087" y="1155896"/>
                    </a:lnTo>
                    <a:lnTo>
                      <a:pt x="1048580" y="1147652"/>
                    </a:lnTo>
                    <a:lnTo>
                      <a:pt x="1064122" y="1139726"/>
                    </a:lnTo>
                    <a:lnTo>
                      <a:pt x="1079663" y="1130848"/>
                    </a:lnTo>
                    <a:lnTo>
                      <a:pt x="1095522" y="1122288"/>
                    </a:lnTo>
                    <a:lnTo>
                      <a:pt x="1110429" y="1113727"/>
                    </a:lnTo>
                    <a:lnTo>
                      <a:pt x="1125336" y="1105167"/>
                    </a:lnTo>
                    <a:lnTo>
                      <a:pt x="1139609" y="1096289"/>
                    </a:lnTo>
                    <a:lnTo>
                      <a:pt x="1154199" y="1087094"/>
                    </a:lnTo>
                    <a:lnTo>
                      <a:pt x="1168155" y="1077900"/>
                    </a:lnTo>
                    <a:lnTo>
                      <a:pt x="1181793" y="1068388"/>
                    </a:lnTo>
                    <a:close/>
                    <a:moveTo>
                      <a:pt x="711201" y="495300"/>
                    </a:moveTo>
                    <a:lnTo>
                      <a:pt x="835026" y="495300"/>
                    </a:lnTo>
                    <a:lnTo>
                      <a:pt x="841376" y="495617"/>
                    </a:lnTo>
                    <a:lnTo>
                      <a:pt x="847726" y="496570"/>
                    </a:lnTo>
                    <a:lnTo>
                      <a:pt x="853441" y="498157"/>
                    </a:lnTo>
                    <a:lnTo>
                      <a:pt x="859473" y="500062"/>
                    </a:lnTo>
                    <a:lnTo>
                      <a:pt x="864553" y="502602"/>
                    </a:lnTo>
                    <a:lnTo>
                      <a:pt x="869633" y="505777"/>
                    </a:lnTo>
                    <a:lnTo>
                      <a:pt x="874713" y="509270"/>
                    </a:lnTo>
                    <a:lnTo>
                      <a:pt x="879158" y="513397"/>
                    </a:lnTo>
                    <a:lnTo>
                      <a:pt x="882968" y="518160"/>
                    </a:lnTo>
                    <a:lnTo>
                      <a:pt x="886461" y="522605"/>
                    </a:lnTo>
                    <a:lnTo>
                      <a:pt x="889636" y="527685"/>
                    </a:lnTo>
                    <a:lnTo>
                      <a:pt x="892493" y="533400"/>
                    </a:lnTo>
                    <a:lnTo>
                      <a:pt x="894398" y="538797"/>
                    </a:lnTo>
                    <a:lnTo>
                      <a:pt x="895986" y="544512"/>
                    </a:lnTo>
                    <a:lnTo>
                      <a:pt x="896621" y="550862"/>
                    </a:lnTo>
                    <a:lnTo>
                      <a:pt x="896938" y="557212"/>
                    </a:lnTo>
                    <a:lnTo>
                      <a:pt x="896621" y="563562"/>
                    </a:lnTo>
                    <a:lnTo>
                      <a:pt x="895986" y="569595"/>
                    </a:lnTo>
                    <a:lnTo>
                      <a:pt x="894398" y="575627"/>
                    </a:lnTo>
                    <a:lnTo>
                      <a:pt x="892493" y="581342"/>
                    </a:lnTo>
                    <a:lnTo>
                      <a:pt x="889636" y="586740"/>
                    </a:lnTo>
                    <a:lnTo>
                      <a:pt x="886461" y="591820"/>
                    </a:lnTo>
                    <a:lnTo>
                      <a:pt x="882968" y="596265"/>
                    </a:lnTo>
                    <a:lnTo>
                      <a:pt x="879158" y="601027"/>
                    </a:lnTo>
                    <a:lnTo>
                      <a:pt x="874713" y="605155"/>
                    </a:lnTo>
                    <a:lnTo>
                      <a:pt x="869633" y="608647"/>
                    </a:lnTo>
                    <a:lnTo>
                      <a:pt x="864553" y="611822"/>
                    </a:lnTo>
                    <a:lnTo>
                      <a:pt x="859473" y="614045"/>
                    </a:lnTo>
                    <a:lnTo>
                      <a:pt x="853441" y="616267"/>
                    </a:lnTo>
                    <a:lnTo>
                      <a:pt x="847726" y="617855"/>
                    </a:lnTo>
                    <a:lnTo>
                      <a:pt x="841376" y="618807"/>
                    </a:lnTo>
                    <a:lnTo>
                      <a:pt x="835026" y="619125"/>
                    </a:lnTo>
                    <a:lnTo>
                      <a:pt x="711201" y="619125"/>
                    </a:lnTo>
                    <a:lnTo>
                      <a:pt x="705168" y="618807"/>
                    </a:lnTo>
                    <a:lnTo>
                      <a:pt x="698818" y="617855"/>
                    </a:lnTo>
                    <a:lnTo>
                      <a:pt x="692786" y="616267"/>
                    </a:lnTo>
                    <a:lnTo>
                      <a:pt x="687388" y="614045"/>
                    </a:lnTo>
                    <a:lnTo>
                      <a:pt x="681991" y="611822"/>
                    </a:lnTo>
                    <a:lnTo>
                      <a:pt x="676911" y="608647"/>
                    </a:lnTo>
                    <a:lnTo>
                      <a:pt x="672148" y="605155"/>
                    </a:lnTo>
                    <a:lnTo>
                      <a:pt x="667703" y="601027"/>
                    </a:lnTo>
                    <a:lnTo>
                      <a:pt x="663576" y="596265"/>
                    </a:lnTo>
                    <a:lnTo>
                      <a:pt x="660083" y="591820"/>
                    </a:lnTo>
                    <a:lnTo>
                      <a:pt x="656908" y="586740"/>
                    </a:lnTo>
                    <a:lnTo>
                      <a:pt x="654368" y="581342"/>
                    </a:lnTo>
                    <a:lnTo>
                      <a:pt x="652463" y="575627"/>
                    </a:lnTo>
                    <a:lnTo>
                      <a:pt x="650876" y="569595"/>
                    </a:lnTo>
                    <a:lnTo>
                      <a:pt x="649923" y="563562"/>
                    </a:lnTo>
                    <a:lnTo>
                      <a:pt x="649288" y="557212"/>
                    </a:lnTo>
                    <a:lnTo>
                      <a:pt x="649923" y="550862"/>
                    </a:lnTo>
                    <a:lnTo>
                      <a:pt x="650876" y="544512"/>
                    </a:lnTo>
                    <a:lnTo>
                      <a:pt x="652463" y="538797"/>
                    </a:lnTo>
                    <a:lnTo>
                      <a:pt x="654368" y="533400"/>
                    </a:lnTo>
                    <a:lnTo>
                      <a:pt x="656908" y="527685"/>
                    </a:lnTo>
                    <a:lnTo>
                      <a:pt x="660083" y="522605"/>
                    </a:lnTo>
                    <a:lnTo>
                      <a:pt x="663576" y="518160"/>
                    </a:lnTo>
                    <a:lnTo>
                      <a:pt x="667703" y="513397"/>
                    </a:lnTo>
                    <a:lnTo>
                      <a:pt x="672148" y="509270"/>
                    </a:lnTo>
                    <a:lnTo>
                      <a:pt x="676911" y="505777"/>
                    </a:lnTo>
                    <a:lnTo>
                      <a:pt x="681991" y="502602"/>
                    </a:lnTo>
                    <a:lnTo>
                      <a:pt x="687388" y="500062"/>
                    </a:lnTo>
                    <a:lnTo>
                      <a:pt x="692786" y="498157"/>
                    </a:lnTo>
                    <a:lnTo>
                      <a:pt x="698818" y="496570"/>
                    </a:lnTo>
                    <a:lnTo>
                      <a:pt x="705168" y="495617"/>
                    </a:lnTo>
                    <a:lnTo>
                      <a:pt x="711201" y="495300"/>
                    </a:lnTo>
                    <a:close/>
                    <a:moveTo>
                      <a:pt x="587375" y="247650"/>
                    </a:moveTo>
                    <a:lnTo>
                      <a:pt x="958851" y="247650"/>
                    </a:lnTo>
                    <a:lnTo>
                      <a:pt x="965201" y="247967"/>
                    </a:lnTo>
                    <a:lnTo>
                      <a:pt x="971551" y="249237"/>
                    </a:lnTo>
                    <a:lnTo>
                      <a:pt x="977266" y="250507"/>
                    </a:lnTo>
                    <a:lnTo>
                      <a:pt x="982981" y="252730"/>
                    </a:lnTo>
                    <a:lnTo>
                      <a:pt x="988378" y="255587"/>
                    </a:lnTo>
                    <a:lnTo>
                      <a:pt x="993458" y="258127"/>
                    </a:lnTo>
                    <a:lnTo>
                      <a:pt x="998221" y="262255"/>
                    </a:lnTo>
                    <a:lnTo>
                      <a:pt x="1002348" y="266065"/>
                    </a:lnTo>
                    <a:lnTo>
                      <a:pt x="1006793" y="270510"/>
                    </a:lnTo>
                    <a:lnTo>
                      <a:pt x="1010286" y="274955"/>
                    </a:lnTo>
                    <a:lnTo>
                      <a:pt x="1013461" y="280352"/>
                    </a:lnTo>
                    <a:lnTo>
                      <a:pt x="1015683" y="285750"/>
                    </a:lnTo>
                    <a:lnTo>
                      <a:pt x="1017588" y="291465"/>
                    </a:lnTo>
                    <a:lnTo>
                      <a:pt x="1019176" y="297497"/>
                    </a:lnTo>
                    <a:lnTo>
                      <a:pt x="1020446" y="303212"/>
                    </a:lnTo>
                    <a:lnTo>
                      <a:pt x="1020763" y="309880"/>
                    </a:lnTo>
                    <a:lnTo>
                      <a:pt x="1020446" y="316230"/>
                    </a:lnTo>
                    <a:lnTo>
                      <a:pt x="1019176" y="322262"/>
                    </a:lnTo>
                    <a:lnTo>
                      <a:pt x="1017588" y="328295"/>
                    </a:lnTo>
                    <a:lnTo>
                      <a:pt x="1015683" y="334010"/>
                    </a:lnTo>
                    <a:lnTo>
                      <a:pt x="1013461" y="339407"/>
                    </a:lnTo>
                    <a:lnTo>
                      <a:pt x="1010286" y="344487"/>
                    </a:lnTo>
                    <a:lnTo>
                      <a:pt x="1006793" y="349250"/>
                    </a:lnTo>
                    <a:lnTo>
                      <a:pt x="1002348" y="353377"/>
                    </a:lnTo>
                    <a:lnTo>
                      <a:pt x="998221" y="357505"/>
                    </a:lnTo>
                    <a:lnTo>
                      <a:pt x="993458" y="360997"/>
                    </a:lnTo>
                    <a:lnTo>
                      <a:pt x="988378" y="364172"/>
                    </a:lnTo>
                    <a:lnTo>
                      <a:pt x="982981" y="366712"/>
                    </a:lnTo>
                    <a:lnTo>
                      <a:pt x="977266" y="368617"/>
                    </a:lnTo>
                    <a:lnTo>
                      <a:pt x="971551" y="370205"/>
                    </a:lnTo>
                    <a:lnTo>
                      <a:pt x="965201" y="371475"/>
                    </a:lnTo>
                    <a:lnTo>
                      <a:pt x="958851" y="371475"/>
                    </a:lnTo>
                    <a:lnTo>
                      <a:pt x="587375" y="371475"/>
                    </a:lnTo>
                    <a:lnTo>
                      <a:pt x="581343" y="371475"/>
                    </a:lnTo>
                    <a:lnTo>
                      <a:pt x="575310" y="370205"/>
                    </a:lnTo>
                    <a:lnTo>
                      <a:pt x="568960" y="368617"/>
                    </a:lnTo>
                    <a:lnTo>
                      <a:pt x="563563" y="366712"/>
                    </a:lnTo>
                    <a:lnTo>
                      <a:pt x="558165" y="364172"/>
                    </a:lnTo>
                    <a:lnTo>
                      <a:pt x="553085" y="360997"/>
                    </a:lnTo>
                    <a:lnTo>
                      <a:pt x="548323" y="357505"/>
                    </a:lnTo>
                    <a:lnTo>
                      <a:pt x="543878" y="353377"/>
                    </a:lnTo>
                    <a:lnTo>
                      <a:pt x="539750" y="349250"/>
                    </a:lnTo>
                    <a:lnTo>
                      <a:pt x="536258" y="344487"/>
                    </a:lnTo>
                    <a:lnTo>
                      <a:pt x="533083" y="339407"/>
                    </a:lnTo>
                    <a:lnTo>
                      <a:pt x="530543" y="334010"/>
                    </a:lnTo>
                    <a:lnTo>
                      <a:pt x="528320" y="328295"/>
                    </a:lnTo>
                    <a:lnTo>
                      <a:pt x="527050" y="322262"/>
                    </a:lnTo>
                    <a:lnTo>
                      <a:pt x="526098" y="316230"/>
                    </a:lnTo>
                    <a:lnTo>
                      <a:pt x="525463" y="309880"/>
                    </a:lnTo>
                    <a:lnTo>
                      <a:pt x="526098" y="303212"/>
                    </a:lnTo>
                    <a:lnTo>
                      <a:pt x="527050" y="297497"/>
                    </a:lnTo>
                    <a:lnTo>
                      <a:pt x="528320" y="291465"/>
                    </a:lnTo>
                    <a:lnTo>
                      <a:pt x="530543" y="285750"/>
                    </a:lnTo>
                    <a:lnTo>
                      <a:pt x="533083" y="280352"/>
                    </a:lnTo>
                    <a:lnTo>
                      <a:pt x="536258" y="274955"/>
                    </a:lnTo>
                    <a:lnTo>
                      <a:pt x="539750" y="270510"/>
                    </a:lnTo>
                    <a:lnTo>
                      <a:pt x="543878" y="266065"/>
                    </a:lnTo>
                    <a:lnTo>
                      <a:pt x="548323" y="262255"/>
                    </a:lnTo>
                    <a:lnTo>
                      <a:pt x="553085" y="258127"/>
                    </a:lnTo>
                    <a:lnTo>
                      <a:pt x="558165" y="255587"/>
                    </a:lnTo>
                    <a:lnTo>
                      <a:pt x="563563" y="252730"/>
                    </a:lnTo>
                    <a:lnTo>
                      <a:pt x="568960" y="250507"/>
                    </a:lnTo>
                    <a:lnTo>
                      <a:pt x="575310" y="249237"/>
                    </a:lnTo>
                    <a:lnTo>
                      <a:pt x="581343" y="247967"/>
                    </a:lnTo>
                    <a:lnTo>
                      <a:pt x="587375" y="247650"/>
                    </a:lnTo>
                    <a:close/>
                    <a:moveTo>
                      <a:pt x="1286299" y="0"/>
                    </a:moveTo>
                    <a:lnTo>
                      <a:pt x="1542417" y="0"/>
                    </a:lnTo>
                    <a:lnTo>
                      <a:pt x="1543686" y="15872"/>
                    </a:lnTo>
                    <a:lnTo>
                      <a:pt x="1544638" y="33332"/>
                    </a:lnTo>
                    <a:lnTo>
                      <a:pt x="1545590" y="53014"/>
                    </a:lnTo>
                    <a:lnTo>
                      <a:pt x="1546225" y="73648"/>
                    </a:lnTo>
                    <a:lnTo>
                      <a:pt x="1546225" y="96504"/>
                    </a:lnTo>
                    <a:lnTo>
                      <a:pt x="1545908" y="120313"/>
                    </a:lnTo>
                    <a:lnTo>
                      <a:pt x="1545273" y="145709"/>
                    </a:lnTo>
                    <a:lnTo>
                      <a:pt x="1543686" y="172057"/>
                    </a:lnTo>
                    <a:lnTo>
                      <a:pt x="1541782" y="199993"/>
                    </a:lnTo>
                    <a:lnTo>
                      <a:pt x="1538926" y="228881"/>
                    </a:lnTo>
                    <a:lnTo>
                      <a:pt x="1535117" y="258721"/>
                    </a:lnTo>
                    <a:lnTo>
                      <a:pt x="1530674" y="289196"/>
                    </a:lnTo>
                    <a:lnTo>
                      <a:pt x="1524961" y="320941"/>
                    </a:lnTo>
                    <a:lnTo>
                      <a:pt x="1521788" y="336496"/>
                    </a:lnTo>
                    <a:lnTo>
                      <a:pt x="1518297" y="353003"/>
                    </a:lnTo>
                    <a:lnTo>
                      <a:pt x="1514488" y="369193"/>
                    </a:lnTo>
                    <a:lnTo>
                      <a:pt x="1510680" y="385701"/>
                    </a:lnTo>
                    <a:lnTo>
                      <a:pt x="1506554" y="402525"/>
                    </a:lnTo>
                    <a:lnTo>
                      <a:pt x="1501793" y="419033"/>
                    </a:lnTo>
                    <a:lnTo>
                      <a:pt x="1495129" y="441254"/>
                    </a:lnTo>
                    <a:lnTo>
                      <a:pt x="1488147" y="463476"/>
                    </a:lnTo>
                    <a:lnTo>
                      <a:pt x="1479895" y="486332"/>
                    </a:lnTo>
                    <a:lnTo>
                      <a:pt x="1471009" y="509506"/>
                    </a:lnTo>
                    <a:lnTo>
                      <a:pt x="1461805" y="532997"/>
                    </a:lnTo>
                    <a:lnTo>
                      <a:pt x="1451966" y="556806"/>
                    </a:lnTo>
                    <a:lnTo>
                      <a:pt x="1440858" y="580297"/>
                    </a:lnTo>
                    <a:lnTo>
                      <a:pt x="1428798" y="604741"/>
                    </a:lnTo>
                    <a:lnTo>
                      <a:pt x="1416421" y="628549"/>
                    </a:lnTo>
                    <a:lnTo>
                      <a:pt x="1402774" y="652675"/>
                    </a:lnTo>
                    <a:lnTo>
                      <a:pt x="1388175" y="677119"/>
                    </a:lnTo>
                    <a:lnTo>
                      <a:pt x="1372941" y="700928"/>
                    </a:lnTo>
                    <a:lnTo>
                      <a:pt x="1356438" y="725371"/>
                    </a:lnTo>
                    <a:lnTo>
                      <a:pt x="1338665" y="749180"/>
                    </a:lnTo>
                    <a:lnTo>
                      <a:pt x="1329779" y="760925"/>
                    </a:lnTo>
                    <a:lnTo>
                      <a:pt x="1320258" y="772671"/>
                    </a:lnTo>
                    <a:lnTo>
                      <a:pt x="1310737" y="784417"/>
                    </a:lnTo>
                    <a:lnTo>
                      <a:pt x="1300898" y="796480"/>
                    </a:lnTo>
                    <a:lnTo>
                      <a:pt x="1290743" y="807908"/>
                    </a:lnTo>
                    <a:lnTo>
                      <a:pt x="1279952" y="819654"/>
                    </a:lnTo>
                    <a:lnTo>
                      <a:pt x="1269161" y="831399"/>
                    </a:lnTo>
                    <a:lnTo>
                      <a:pt x="1258054" y="842827"/>
                    </a:lnTo>
                    <a:lnTo>
                      <a:pt x="1246628" y="854256"/>
                    </a:lnTo>
                    <a:lnTo>
                      <a:pt x="1234886" y="865366"/>
                    </a:lnTo>
                    <a:lnTo>
                      <a:pt x="1222826" y="876794"/>
                    </a:lnTo>
                    <a:lnTo>
                      <a:pt x="1210765" y="887905"/>
                    </a:lnTo>
                    <a:lnTo>
                      <a:pt x="1198071" y="898698"/>
                    </a:lnTo>
                    <a:lnTo>
                      <a:pt x="1185376" y="909809"/>
                    </a:lnTo>
                    <a:lnTo>
                      <a:pt x="1172046" y="920285"/>
                    </a:lnTo>
                    <a:lnTo>
                      <a:pt x="1158082" y="931396"/>
                    </a:lnTo>
                    <a:lnTo>
                      <a:pt x="1144435" y="941872"/>
                    </a:lnTo>
                    <a:lnTo>
                      <a:pt x="1130154" y="952030"/>
                    </a:lnTo>
                    <a:lnTo>
                      <a:pt x="1115555" y="962188"/>
                    </a:lnTo>
                    <a:lnTo>
                      <a:pt x="1100638" y="972347"/>
                    </a:lnTo>
                    <a:lnTo>
                      <a:pt x="1085404" y="982505"/>
                    </a:lnTo>
                    <a:lnTo>
                      <a:pt x="1070171" y="992346"/>
                    </a:lnTo>
                    <a:lnTo>
                      <a:pt x="1053985" y="1001869"/>
                    </a:lnTo>
                    <a:lnTo>
                      <a:pt x="1037482" y="1011710"/>
                    </a:lnTo>
                    <a:lnTo>
                      <a:pt x="1021296" y="1020916"/>
                    </a:lnTo>
                    <a:lnTo>
                      <a:pt x="1004158" y="1030122"/>
                    </a:lnTo>
                    <a:lnTo>
                      <a:pt x="986703" y="1039011"/>
                    </a:lnTo>
                    <a:lnTo>
                      <a:pt x="968930" y="1047582"/>
                    </a:lnTo>
                    <a:lnTo>
                      <a:pt x="951157" y="1056153"/>
                    </a:lnTo>
                    <a:lnTo>
                      <a:pt x="932750" y="1065042"/>
                    </a:lnTo>
                    <a:lnTo>
                      <a:pt x="913707" y="1072978"/>
                    </a:lnTo>
                    <a:lnTo>
                      <a:pt x="894665" y="1080914"/>
                    </a:lnTo>
                    <a:lnTo>
                      <a:pt x="874671" y="1088850"/>
                    </a:lnTo>
                    <a:lnTo>
                      <a:pt x="854677" y="1096152"/>
                    </a:lnTo>
                    <a:lnTo>
                      <a:pt x="834365" y="1103771"/>
                    </a:lnTo>
                    <a:lnTo>
                      <a:pt x="813419" y="1110754"/>
                    </a:lnTo>
                    <a:lnTo>
                      <a:pt x="785490" y="1120595"/>
                    </a:lnTo>
                    <a:lnTo>
                      <a:pt x="757879" y="1131071"/>
                    </a:lnTo>
                    <a:lnTo>
                      <a:pt x="731855" y="1142182"/>
                    </a:lnTo>
                    <a:lnTo>
                      <a:pt x="706148" y="1153293"/>
                    </a:lnTo>
                    <a:lnTo>
                      <a:pt x="681710" y="1165038"/>
                    </a:lnTo>
                    <a:lnTo>
                      <a:pt x="658225" y="1177736"/>
                    </a:lnTo>
                    <a:lnTo>
                      <a:pt x="635056" y="1190117"/>
                    </a:lnTo>
                    <a:lnTo>
                      <a:pt x="613158" y="1203450"/>
                    </a:lnTo>
                    <a:lnTo>
                      <a:pt x="591894" y="1216782"/>
                    </a:lnTo>
                    <a:lnTo>
                      <a:pt x="571900" y="1231068"/>
                    </a:lnTo>
                    <a:lnTo>
                      <a:pt x="552223" y="1245035"/>
                    </a:lnTo>
                    <a:lnTo>
                      <a:pt x="533498" y="1259638"/>
                    </a:lnTo>
                    <a:lnTo>
                      <a:pt x="516043" y="1274558"/>
                    </a:lnTo>
                    <a:lnTo>
                      <a:pt x="498588" y="1289796"/>
                    </a:lnTo>
                    <a:lnTo>
                      <a:pt x="482084" y="1305033"/>
                    </a:lnTo>
                    <a:lnTo>
                      <a:pt x="466533" y="1321223"/>
                    </a:lnTo>
                    <a:lnTo>
                      <a:pt x="451617" y="1336778"/>
                    </a:lnTo>
                    <a:lnTo>
                      <a:pt x="437653" y="1352968"/>
                    </a:lnTo>
                    <a:lnTo>
                      <a:pt x="424006" y="1369158"/>
                    </a:lnTo>
                    <a:lnTo>
                      <a:pt x="410993" y="1385666"/>
                    </a:lnTo>
                    <a:lnTo>
                      <a:pt x="398933" y="1402491"/>
                    </a:lnTo>
                    <a:lnTo>
                      <a:pt x="387191" y="1419315"/>
                    </a:lnTo>
                    <a:lnTo>
                      <a:pt x="376083" y="1436140"/>
                    </a:lnTo>
                    <a:lnTo>
                      <a:pt x="365927" y="1452965"/>
                    </a:lnTo>
                    <a:lnTo>
                      <a:pt x="356089" y="1470425"/>
                    </a:lnTo>
                    <a:lnTo>
                      <a:pt x="346567" y="1487250"/>
                    </a:lnTo>
                    <a:lnTo>
                      <a:pt x="337998" y="1504392"/>
                    </a:lnTo>
                    <a:lnTo>
                      <a:pt x="329747" y="1521534"/>
                    </a:lnTo>
                    <a:lnTo>
                      <a:pt x="322447" y="1538994"/>
                    </a:lnTo>
                    <a:lnTo>
                      <a:pt x="315465" y="1555819"/>
                    </a:lnTo>
                    <a:lnTo>
                      <a:pt x="308800" y="1572961"/>
                    </a:lnTo>
                    <a:lnTo>
                      <a:pt x="302453" y="1589786"/>
                    </a:lnTo>
                    <a:lnTo>
                      <a:pt x="297058" y="1606928"/>
                    </a:lnTo>
                    <a:lnTo>
                      <a:pt x="291345" y="1623435"/>
                    </a:lnTo>
                    <a:lnTo>
                      <a:pt x="286902" y="1640260"/>
                    </a:lnTo>
                    <a:lnTo>
                      <a:pt x="282459" y="1656767"/>
                    </a:lnTo>
                    <a:lnTo>
                      <a:pt x="278650" y="1673275"/>
                    </a:lnTo>
                    <a:lnTo>
                      <a:pt x="274525" y="1689465"/>
                    </a:lnTo>
                    <a:lnTo>
                      <a:pt x="271351" y="1705337"/>
                    </a:lnTo>
                    <a:lnTo>
                      <a:pt x="268495" y="1721210"/>
                    </a:lnTo>
                    <a:lnTo>
                      <a:pt x="265956" y="1736765"/>
                    </a:lnTo>
                    <a:lnTo>
                      <a:pt x="263734" y="1752002"/>
                    </a:lnTo>
                    <a:lnTo>
                      <a:pt x="261830" y="1766922"/>
                    </a:lnTo>
                    <a:lnTo>
                      <a:pt x="260243" y="1781525"/>
                    </a:lnTo>
                    <a:lnTo>
                      <a:pt x="257387" y="1809460"/>
                    </a:lnTo>
                    <a:lnTo>
                      <a:pt x="255482" y="1836761"/>
                    </a:lnTo>
                    <a:lnTo>
                      <a:pt x="254530" y="1861840"/>
                    </a:lnTo>
                    <a:lnTo>
                      <a:pt x="254530" y="1885331"/>
                    </a:lnTo>
                    <a:lnTo>
                      <a:pt x="254530" y="1906600"/>
                    </a:lnTo>
                    <a:lnTo>
                      <a:pt x="255482" y="1925964"/>
                    </a:lnTo>
                    <a:lnTo>
                      <a:pt x="256752" y="1943107"/>
                    </a:lnTo>
                    <a:lnTo>
                      <a:pt x="257704" y="1958027"/>
                    </a:lnTo>
                    <a:lnTo>
                      <a:pt x="260243" y="1979613"/>
                    </a:lnTo>
                    <a:lnTo>
                      <a:pt x="4126" y="1979613"/>
                    </a:lnTo>
                    <a:lnTo>
                      <a:pt x="2856" y="1963423"/>
                    </a:lnTo>
                    <a:lnTo>
                      <a:pt x="1587" y="1945964"/>
                    </a:lnTo>
                    <a:lnTo>
                      <a:pt x="952" y="1926599"/>
                    </a:lnTo>
                    <a:lnTo>
                      <a:pt x="317" y="1905648"/>
                    </a:lnTo>
                    <a:lnTo>
                      <a:pt x="0" y="1883109"/>
                    </a:lnTo>
                    <a:lnTo>
                      <a:pt x="317" y="1859300"/>
                    </a:lnTo>
                    <a:lnTo>
                      <a:pt x="1269" y="1833904"/>
                    </a:lnTo>
                    <a:lnTo>
                      <a:pt x="2856" y="1807238"/>
                    </a:lnTo>
                    <a:lnTo>
                      <a:pt x="4760" y="1779938"/>
                    </a:lnTo>
                    <a:lnTo>
                      <a:pt x="7934" y="1750732"/>
                    </a:lnTo>
                    <a:lnTo>
                      <a:pt x="11425" y="1721210"/>
                    </a:lnTo>
                    <a:lnTo>
                      <a:pt x="16186" y="1690417"/>
                    </a:lnTo>
                    <a:lnTo>
                      <a:pt x="21581" y="1658672"/>
                    </a:lnTo>
                    <a:lnTo>
                      <a:pt x="24755" y="1643117"/>
                    </a:lnTo>
                    <a:lnTo>
                      <a:pt x="28246" y="1626610"/>
                    </a:lnTo>
                    <a:lnTo>
                      <a:pt x="31737" y="1610737"/>
                    </a:lnTo>
                    <a:lnTo>
                      <a:pt x="36180" y="1594230"/>
                    </a:lnTo>
                    <a:lnTo>
                      <a:pt x="40306" y="1577405"/>
                    </a:lnTo>
                    <a:lnTo>
                      <a:pt x="45066" y="1560898"/>
                    </a:lnTo>
                    <a:lnTo>
                      <a:pt x="51414" y="1538359"/>
                    </a:lnTo>
                    <a:lnTo>
                      <a:pt x="58713" y="1516137"/>
                    </a:lnTo>
                    <a:lnTo>
                      <a:pt x="66647" y="1493599"/>
                    </a:lnTo>
                    <a:lnTo>
                      <a:pt x="75216" y="1470425"/>
                    </a:lnTo>
                    <a:lnTo>
                      <a:pt x="84737" y="1446933"/>
                    </a:lnTo>
                    <a:lnTo>
                      <a:pt x="94893" y="1422807"/>
                    </a:lnTo>
                    <a:lnTo>
                      <a:pt x="105684" y="1398999"/>
                    </a:lnTo>
                    <a:lnTo>
                      <a:pt x="117427" y="1375190"/>
                    </a:lnTo>
                    <a:lnTo>
                      <a:pt x="130121" y="1351381"/>
                    </a:lnTo>
                    <a:lnTo>
                      <a:pt x="143768" y="1326937"/>
                    </a:lnTo>
                    <a:lnTo>
                      <a:pt x="158367" y="1302811"/>
                    </a:lnTo>
                    <a:lnTo>
                      <a:pt x="173601" y="1278685"/>
                    </a:lnTo>
                    <a:lnTo>
                      <a:pt x="190422" y="1254559"/>
                    </a:lnTo>
                    <a:lnTo>
                      <a:pt x="207560" y="1230750"/>
                    </a:lnTo>
                    <a:lnTo>
                      <a:pt x="217081" y="1219005"/>
                    </a:lnTo>
                    <a:lnTo>
                      <a:pt x="226602" y="1206624"/>
                    </a:lnTo>
                    <a:lnTo>
                      <a:pt x="235805" y="1194878"/>
                    </a:lnTo>
                    <a:lnTo>
                      <a:pt x="245961" y="1183133"/>
                    </a:lnTo>
                    <a:lnTo>
                      <a:pt x="256117" y="1171387"/>
                    </a:lnTo>
                    <a:lnTo>
                      <a:pt x="266908" y="1159959"/>
                    </a:lnTo>
                    <a:lnTo>
                      <a:pt x="277381" y="1148213"/>
                    </a:lnTo>
                    <a:lnTo>
                      <a:pt x="288806" y="1137103"/>
                    </a:lnTo>
                    <a:lnTo>
                      <a:pt x="300231" y="1125675"/>
                    </a:lnTo>
                    <a:lnTo>
                      <a:pt x="311974" y="1114246"/>
                    </a:lnTo>
                    <a:lnTo>
                      <a:pt x="323717" y="1102818"/>
                    </a:lnTo>
                    <a:lnTo>
                      <a:pt x="336094" y="1092025"/>
                    </a:lnTo>
                    <a:lnTo>
                      <a:pt x="348789" y="1080914"/>
                    </a:lnTo>
                    <a:lnTo>
                      <a:pt x="361484" y="1070121"/>
                    </a:lnTo>
                    <a:lnTo>
                      <a:pt x="374813" y="1059010"/>
                    </a:lnTo>
                    <a:lnTo>
                      <a:pt x="388143" y="1048534"/>
                    </a:lnTo>
                    <a:lnTo>
                      <a:pt x="402424" y="1037741"/>
                    </a:lnTo>
                    <a:lnTo>
                      <a:pt x="416389" y="1027583"/>
                    </a:lnTo>
                    <a:lnTo>
                      <a:pt x="430988" y="1017107"/>
                    </a:lnTo>
                    <a:lnTo>
                      <a:pt x="445904" y="1007266"/>
                    </a:lnTo>
                    <a:lnTo>
                      <a:pt x="461138" y="997108"/>
                    </a:lnTo>
                    <a:lnTo>
                      <a:pt x="476689" y="987267"/>
                    </a:lnTo>
                    <a:lnTo>
                      <a:pt x="492240" y="977426"/>
                    </a:lnTo>
                    <a:lnTo>
                      <a:pt x="508743" y="968220"/>
                    </a:lnTo>
                    <a:lnTo>
                      <a:pt x="525247" y="958696"/>
                    </a:lnTo>
                    <a:lnTo>
                      <a:pt x="542385" y="949808"/>
                    </a:lnTo>
                    <a:lnTo>
                      <a:pt x="559840" y="940602"/>
                    </a:lnTo>
                    <a:lnTo>
                      <a:pt x="577295" y="931713"/>
                    </a:lnTo>
                    <a:lnTo>
                      <a:pt x="595385" y="923142"/>
                    </a:lnTo>
                    <a:lnTo>
                      <a:pt x="614110" y="914888"/>
                    </a:lnTo>
                    <a:lnTo>
                      <a:pt x="633152" y="906635"/>
                    </a:lnTo>
                    <a:lnTo>
                      <a:pt x="652195" y="898698"/>
                    </a:lnTo>
                    <a:lnTo>
                      <a:pt x="671872" y="891080"/>
                    </a:lnTo>
                    <a:lnTo>
                      <a:pt x="691866" y="883143"/>
                    </a:lnTo>
                    <a:lnTo>
                      <a:pt x="712178" y="876160"/>
                    </a:lnTo>
                    <a:lnTo>
                      <a:pt x="732807" y="868541"/>
                    </a:lnTo>
                    <a:lnTo>
                      <a:pt x="761053" y="858700"/>
                    </a:lnTo>
                    <a:lnTo>
                      <a:pt x="788346" y="848541"/>
                    </a:lnTo>
                    <a:lnTo>
                      <a:pt x="814688" y="837748"/>
                    </a:lnTo>
                    <a:lnTo>
                      <a:pt x="840078" y="826320"/>
                    </a:lnTo>
                    <a:lnTo>
                      <a:pt x="864833" y="814574"/>
                    </a:lnTo>
                    <a:lnTo>
                      <a:pt x="888318" y="801876"/>
                    </a:lnTo>
                    <a:lnTo>
                      <a:pt x="911169" y="789496"/>
                    </a:lnTo>
                    <a:lnTo>
                      <a:pt x="933067" y="776163"/>
                    </a:lnTo>
                    <a:lnTo>
                      <a:pt x="954013" y="762830"/>
                    </a:lnTo>
                    <a:lnTo>
                      <a:pt x="974642" y="749180"/>
                    </a:lnTo>
                    <a:lnTo>
                      <a:pt x="994002" y="734577"/>
                    </a:lnTo>
                    <a:lnTo>
                      <a:pt x="1012409" y="720292"/>
                    </a:lnTo>
                    <a:lnTo>
                      <a:pt x="1030500" y="705372"/>
                    </a:lnTo>
                    <a:lnTo>
                      <a:pt x="1047320" y="690134"/>
                    </a:lnTo>
                    <a:lnTo>
                      <a:pt x="1063823" y="674579"/>
                    </a:lnTo>
                    <a:lnTo>
                      <a:pt x="1079374" y="659024"/>
                    </a:lnTo>
                    <a:lnTo>
                      <a:pt x="1094291" y="642834"/>
                    </a:lnTo>
                    <a:lnTo>
                      <a:pt x="1108890" y="626962"/>
                    </a:lnTo>
                    <a:lnTo>
                      <a:pt x="1122219" y="610772"/>
                    </a:lnTo>
                    <a:lnTo>
                      <a:pt x="1135231" y="594265"/>
                    </a:lnTo>
                    <a:lnTo>
                      <a:pt x="1147292" y="577440"/>
                    </a:lnTo>
                    <a:lnTo>
                      <a:pt x="1159034" y="560615"/>
                    </a:lnTo>
                    <a:lnTo>
                      <a:pt x="1169825" y="543790"/>
                    </a:lnTo>
                    <a:lnTo>
                      <a:pt x="1180298" y="526965"/>
                    </a:lnTo>
                    <a:lnTo>
                      <a:pt x="1189819" y="510141"/>
                    </a:lnTo>
                    <a:lnTo>
                      <a:pt x="1199340" y="492998"/>
                    </a:lnTo>
                    <a:lnTo>
                      <a:pt x="1207909" y="475856"/>
                    </a:lnTo>
                    <a:lnTo>
                      <a:pt x="1216161" y="458714"/>
                    </a:lnTo>
                    <a:lnTo>
                      <a:pt x="1223778" y="441572"/>
                    </a:lnTo>
                    <a:lnTo>
                      <a:pt x="1231077" y="424429"/>
                    </a:lnTo>
                    <a:lnTo>
                      <a:pt x="1237425" y="407605"/>
                    </a:lnTo>
                    <a:lnTo>
                      <a:pt x="1243455" y="390462"/>
                    </a:lnTo>
                    <a:lnTo>
                      <a:pt x="1249485" y="373320"/>
                    </a:lnTo>
                    <a:lnTo>
                      <a:pt x="1254562" y="356495"/>
                    </a:lnTo>
                    <a:lnTo>
                      <a:pt x="1259323" y="340305"/>
                    </a:lnTo>
                    <a:lnTo>
                      <a:pt x="1264084" y="323798"/>
                    </a:lnTo>
                    <a:lnTo>
                      <a:pt x="1267892" y="307291"/>
                    </a:lnTo>
                    <a:lnTo>
                      <a:pt x="1271383" y="291101"/>
                    </a:lnTo>
                    <a:lnTo>
                      <a:pt x="1274874" y="275228"/>
                    </a:lnTo>
                    <a:lnTo>
                      <a:pt x="1277730" y="259356"/>
                    </a:lnTo>
                    <a:lnTo>
                      <a:pt x="1280269" y="243801"/>
                    </a:lnTo>
                    <a:lnTo>
                      <a:pt x="1282808" y="228563"/>
                    </a:lnTo>
                    <a:lnTo>
                      <a:pt x="1284713" y="213643"/>
                    </a:lnTo>
                    <a:lnTo>
                      <a:pt x="1286299" y="199040"/>
                    </a:lnTo>
                    <a:lnTo>
                      <a:pt x="1289156" y="170470"/>
                    </a:lnTo>
                    <a:lnTo>
                      <a:pt x="1291060" y="143804"/>
                    </a:lnTo>
                    <a:lnTo>
                      <a:pt x="1291695" y="118408"/>
                    </a:lnTo>
                    <a:lnTo>
                      <a:pt x="1292329" y="94917"/>
                    </a:lnTo>
                    <a:lnTo>
                      <a:pt x="1291695" y="73331"/>
                    </a:lnTo>
                    <a:lnTo>
                      <a:pt x="1291060" y="54284"/>
                    </a:lnTo>
                    <a:lnTo>
                      <a:pt x="1289790" y="36824"/>
                    </a:lnTo>
                    <a:lnTo>
                      <a:pt x="1288521" y="22221"/>
                    </a:lnTo>
                    <a:lnTo>
                      <a:pt x="1286299" y="0"/>
                    </a:lnTo>
                    <a:close/>
                    <a:moveTo>
                      <a:pt x="463603" y="0"/>
                    </a:moveTo>
                    <a:lnTo>
                      <a:pt x="1082623" y="0"/>
                    </a:lnTo>
                    <a:lnTo>
                      <a:pt x="1088978" y="637"/>
                    </a:lnTo>
                    <a:lnTo>
                      <a:pt x="1095016" y="1273"/>
                    </a:lnTo>
                    <a:lnTo>
                      <a:pt x="1101054" y="2865"/>
                    </a:lnTo>
                    <a:lnTo>
                      <a:pt x="1106773" y="5093"/>
                    </a:lnTo>
                    <a:lnTo>
                      <a:pt x="1112176" y="7639"/>
                    </a:lnTo>
                    <a:lnTo>
                      <a:pt x="1117260" y="10823"/>
                    </a:lnTo>
                    <a:lnTo>
                      <a:pt x="1122026" y="14324"/>
                    </a:lnTo>
                    <a:lnTo>
                      <a:pt x="1126157" y="18144"/>
                    </a:lnTo>
                    <a:lnTo>
                      <a:pt x="1130606" y="22919"/>
                    </a:lnTo>
                    <a:lnTo>
                      <a:pt x="1134102" y="27693"/>
                    </a:lnTo>
                    <a:lnTo>
                      <a:pt x="1137279" y="32786"/>
                    </a:lnTo>
                    <a:lnTo>
                      <a:pt x="1139504" y="37880"/>
                    </a:lnTo>
                    <a:lnTo>
                      <a:pt x="1141411" y="43609"/>
                    </a:lnTo>
                    <a:lnTo>
                      <a:pt x="1142999" y="49657"/>
                    </a:lnTo>
                    <a:lnTo>
                      <a:pt x="1144270" y="56024"/>
                    </a:lnTo>
                    <a:lnTo>
                      <a:pt x="1144588" y="62072"/>
                    </a:lnTo>
                    <a:lnTo>
                      <a:pt x="1144270" y="68438"/>
                    </a:lnTo>
                    <a:lnTo>
                      <a:pt x="1142999" y="74804"/>
                    </a:lnTo>
                    <a:lnTo>
                      <a:pt x="1141411" y="80534"/>
                    </a:lnTo>
                    <a:lnTo>
                      <a:pt x="1139504" y="86264"/>
                    </a:lnTo>
                    <a:lnTo>
                      <a:pt x="1137279" y="91675"/>
                    </a:lnTo>
                    <a:lnTo>
                      <a:pt x="1134102" y="96768"/>
                    </a:lnTo>
                    <a:lnTo>
                      <a:pt x="1130606" y="101543"/>
                    </a:lnTo>
                    <a:lnTo>
                      <a:pt x="1126157" y="105681"/>
                    </a:lnTo>
                    <a:lnTo>
                      <a:pt x="1122026" y="110137"/>
                    </a:lnTo>
                    <a:lnTo>
                      <a:pt x="1117260" y="113639"/>
                    </a:lnTo>
                    <a:lnTo>
                      <a:pt x="1112176" y="116504"/>
                    </a:lnTo>
                    <a:lnTo>
                      <a:pt x="1106773" y="119050"/>
                    </a:lnTo>
                    <a:lnTo>
                      <a:pt x="1101054" y="121278"/>
                    </a:lnTo>
                    <a:lnTo>
                      <a:pt x="1095016" y="122552"/>
                    </a:lnTo>
                    <a:lnTo>
                      <a:pt x="1088978" y="123825"/>
                    </a:lnTo>
                    <a:lnTo>
                      <a:pt x="1082623" y="123825"/>
                    </a:lnTo>
                    <a:lnTo>
                      <a:pt x="463603" y="123825"/>
                    </a:lnTo>
                    <a:lnTo>
                      <a:pt x="457248" y="123825"/>
                    </a:lnTo>
                    <a:lnTo>
                      <a:pt x="450892" y="122552"/>
                    </a:lnTo>
                    <a:lnTo>
                      <a:pt x="445172" y="121278"/>
                    </a:lnTo>
                    <a:lnTo>
                      <a:pt x="439135" y="119050"/>
                    </a:lnTo>
                    <a:lnTo>
                      <a:pt x="433733" y="116504"/>
                    </a:lnTo>
                    <a:lnTo>
                      <a:pt x="428648" y="113639"/>
                    </a:lnTo>
                    <a:lnTo>
                      <a:pt x="423882" y="110137"/>
                    </a:lnTo>
                    <a:lnTo>
                      <a:pt x="419433" y="105681"/>
                    </a:lnTo>
                    <a:lnTo>
                      <a:pt x="415620" y="101543"/>
                    </a:lnTo>
                    <a:lnTo>
                      <a:pt x="412124" y="96768"/>
                    </a:lnTo>
                    <a:lnTo>
                      <a:pt x="408946" y="91675"/>
                    </a:lnTo>
                    <a:lnTo>
                      <a:pt x="406087" y="86264"/>
                    </a:lnTo>
                    <a:lnTo>
                      <a:pt x="404180" y="80534"/>
                    </a:lnTo>
                    <a:lnTo>
                      <a:pt x="402591" y="74804"/>
                    </a:lnTo>
                    <a:lnTo>
                      <a:pt x="401956" y="68438"/>
                    </a:lnTo>
                    <a:lnTo>
                      <a:pt x="401638" y="62072"/>
                    </a:lnTo>
                    <a:lnTo>
                      <a:pt x="401956" y="56024"/>
                    </a:lnTo>
                    <a:lnTo>
                      <a:pt x="402591" y="49657"/>
                    </a:lnTo>
                    <a:lnTo>
                      <a:pt x="404180" y="43609"/>
                    </a:lnTo>
                    <a:lnTo>
                      <a:pt x="406087" y="37880"/>
                    </a:lnTo>
                    <a:lnTo>
                      <a:pt x="408946" y="32786"/>
                    </a:lnTo>
                    <a:lnTo>
                      <a:pt x="412124" y="27693"/>
                    </a:lnTo>
                    <a:lnTo>
                      <a:pt x="415620" y="22919"/>
                    </a:lnTo>
                    <a:lnTo>
                      <a:pt x="419433" y="18144"/>
                    </a:lnTo>
                    <a:lnTo>
                      <a:pt x="423882" y="14324"/>
                    </a:lnTo>
                    <a:lnTo>
                      <a:pt x="428648" y="10823"/>
                    </a:lnTo>
                    <a:lnTo>
                      <a:pt x="433733" y="7639"/>
                    </a:lnTo>
                    <a:lnTo>
                      <a:pt x="439135" y="5093"/>
                    </a:lnTo>
                    <a:lnTo>
                      <a:pt x="445172" y="2865"/>
                    </a:lnTo>
                    <a:lnTo>
                      <a:pt x="450892" y="1273"/>
                    </a:lnTo>
                    <a:lnTo>
                      <a:pt x="457248" y="637"/>
                    </a:lnTo>
                    <a:lnTo>
                      <a:pt x="463603" y="0"/>
                    </a:lnTo>
                    <a:close/>
                    <a:moveTo>
                      <a:pt x="4121" y="0"/>
                    </a:moveTo>
                    <a:lnTo>
                      <a:pt x="259949" y="0"/>
                    </a:lnTo>
                    <a:lnTo>
                      <a:pt x="258047" y="19063"/>
                    </a:lnTo>
                    <a:lnTo>
                      <a:pt x="256779" y="31137"/>
                    </a:lnTo>
                    <a:lnTo>
                      <a:pt x="255511" y="45752"/>
                    </a:lnTo>
                    <a:lnTo>
                      <a:pt x="254877" y="61638"/>
                    </a:lnTo>
                    <a:lnTo>
                      <a:pt x="254243" y="79430"/>
                    </a:lnTo>
                    <a:lnTo>
                      <a:pt x="254243" y="98493"/>
                    </a:lnTo>
                    <a:lnTo>
                      <a:pt x="254243" y="119463"/>
                    </a:lnTo>
                    <a:lnTo>
                      <a:pt x="255194" y="141386"/>
                    </a:lnTo>
                    <a:lnTo>
                      <a:pt x="256779" y="164897"/>
                    </a:lnTo>
                    <a:lnTo>
                      <a:pt x="258681" y="189362"/>
                    </a:lnTo>
                    <a:lnTo>
                      <a:pt x="261851" y="215097"/>
                    </a:lnTo>
                    <a:lnTo>
                      <a:pt x="265338" y="241786"/>
                    </a:lnTo>
                    <a:lnTo>
                      <a:pt x="270093" y="268792"/>
                    </a:lnTo>
                    <a:lnTo>
                      <a:pt x="272629" y="282772"/>
                    </a:lnTo>
                    <a:lnTo>
                      <a:pt x="275800" y="297069"/>
                    </a:lnTo>
                    <a:lnTo>
                      <a:pt x="279287" y="311049"/>
                    </a:lnTo>
                    <a:lnTo>
                      <a:pt x="282774" y="325664"/>
                    </a:lnTo>
                    <a:lnTo>
                      <a:pt x="286895" y="339962"/>
                    </a:lnTo>
                    <a:lnTo>
                      <a:pt x="290699" y="354577"/>
                    </a:lnTo>
                    <a:lnTo>
                      <a:pt x="295454" y="369510"/>
                    </a:lnTo>
                    <a:lnTo>
                      <a:pt x="300526" y="384443"/>
                    </a:lnTo>
                    <a:lnTo>
                      <a:pt x="305599" y="399375"/>
                    </a:lnTo>
                    <a:lnTo>
                      <a:pt x="310988" y="414308"/>
                    </a:lnTo>
                    <a:lnTo>
                      <a:pt x="317011" y="428923"/>
                    </a:lnTo>
                    <a:lnTo>
                      <a:pt x="323668" y="444492"/>
                    </a:lnTo>
                    <a:lnTo>
                      <a:pt x="330326" y="459107"/>
                    </a:lnTo>
                    <a:lnTo>
                      <a:pt x="337300" y="474040"/>
                    </a:lnTo>
                    <a:lnTo>
                      <a:pt x="344591" y="489291"/>
                    </a:lnTo>
                    <a:lnTo>
                      <a:pt x="352516" y="504223"/>
                    </a:lnTo>
                    <a:lnTo>
                      <a:pt x="361076" y="519156"/>
                    </a:lnTo>
                    <a:lnTo>
                      <a:pt x="370269" y="534089"/>
                    </a:lnTo>
                    <a:lnTo>
                      <a:pt x="379145" y="549022"/>
                    </a:lnTo>
                    <a:lnTo>
                      <a:pt x="388973" y="563955"/>
                    </a:lnTo>
                    <a:lnTo>
                      <a:pt x="399117" y="578888"/>
                    </a:lnTo>
                    <a:lnTo>
                      <a:pt x="410212" y="593503"/>
                    </a:lnTo>
                    <a:lnTo>
                      <a:pt x="420991" y="607800"/>
                    </a:lnTo>
                    <a:lnTo>
                      <a:pt x="432720" y="622416"/>
                    </a:lnTo>
                    <a:lnTo>
                      <a:pt x="445401" y="636395"/>
                    </a:lnTo>
                    <a:lnTo>
                      <a:pt x="457764" y="650693"/>
                    </a:lnTo>
                    <a:lnTo>
                      <a:pt x="471079" y="664355"/>
                    </a:lnTo>
                    <a:lnTo>
                      <a:pt x="485344" y="678017"/>
                    </a:lnTo>
                    <a:lnTo>
                      <a:pt x="499610" y="691679"/>
                    </a:lnTo>
                    <a:lnTo>
                      <a:pt x="514509" y="705023"/>
                    </a:lnTo>
                    <a:lnTo>
                      <a:pt x="530043" y="718050"/>
                    </a:lnTo>
                    <a:lnTo>
                      <a:pt x="546527" y="731076"/>
                    </a:lnTo>
                    <a:lnTo>
                      <a:pt x="563012" y="743467"/>
                    </a:lnTo>
                    <a:lnTo>
                      <a:pt x="580764" y="756176"/>
                    </a:lnTo>
                    <a:lnTo>
                      <a:pt x="598517" y="767932"/>
                    </a:lnTo>
                    <a:lnTo>
                      <a:pt x="617538" y="779688"/>
                    </a:lnTo>
                    <a:lnTo>
                      <a:pt x="599468" y="786995"/>
                    </a:lnTo>
                    <a:lnTo>
                      <a:pt x="581716" y="794621"/>
                    </a:lnTo>
                    <a:lnTo>
                      <a:pt x="564597" y="801928"/>
                    </a:lnTo>
                    <a:lnTo>
                      <a:pt x="547478" y="809871"/>
                    </a:lnTo>
                    <a:lnTo>
                      <a:pt x="530677" y="817496"/>
                    </a:lnTo>
                    <a:lnTo>
                      <a:pt x="514192" y="825440"/>
                    </a:lnTo>
                    <a:lnTo>
                      <a:pt x="498025" y="833700"/>
                    </a:lnTo>
                    <a:lnTo>
                      <a:pt x="482174" y="841961"/>
                    </a:lnTo>
                    <a:lnTo>
                      <a:pt x="466323" y="850539"/>
                    </a:lnTo>
                    <a:lnTo>
                      <a:pt x="451107" y="858800"/>
                    </a:lnTo>
                    <a:lnTo>
                      <a:pt x="435890" y="867696"/>
                    </a:lnTo>
                    <a:lnTo>
                      <a:pt x="420991" y="876275"/>
                    </a:lnTo>
                    <a:lnTo>
                      <a:pt x="406408" y="885489"/>
                    </a:lnTo>
                    <a:lnTo>
                      <a:pt x="392143" y="894385"/>
                    </a:lnTo>
                    <a:lnTo>
                      <a:pt x="377877" y="903917"/>
                    </a:lnTo>
                    <a:lnTo>
                      <a:pt x="364246" y="912813"/>
                    </a:lnTo>
                    <a:lnTo>
                      <a:pt x="347444" y="898833"/>
                    </a:lnTo>
                    <a:lnTo>
                      <a:pt x="330643" y="884218"/>
                    </a:lnTo>
                    <a:lnTo>
                      <a:pt x="314475" y="869285"/>
                    </a:lnTo>
                    <a:lnTo>
                      <a:pt x="299258" y="854352"/>
                    </a:lnTo>
                    <a:lnTo>
                      <a:pt x="284359" y="839102"/>
                    </a:lnTo>
                    <a:lnTo>
                      <a:pt x="270093" y="824169"/>
                    </a:lnTo>
                    <a:lnTo>
                      <a:pt x="255828" y="808600"/>
                    </a:lnTo>
                    <a:lnTo>
                      <a:pt x="242513" y="793350"/>
                    </a:lnTo>
                    <a:lnTo>
                      <a:pt x="229833" y="777781"/>
                    </a:lnTo>
                    <a:lnTo>
                      <a:pt x="217152" y="761895"/>
                    </a:lnTo>
                    <a:lnTo>
                      <a:pt x="205106" y="746327"/>
                    </a:lnTo>
                    <a:lnTo>
                      <a:pt x="193377" y="730441"/>
                    </a:lnTo>
                    <a:lnTo>
                      <a:pt x="182281" y="714555"/>
                    </a:lnTo>
                    <a:lnTo>
                      <a:pt x="171820" y="698669"/>
                    </a:lnTo>
                    <a:lnTo>
                      <a:pt x="161676" y="682783"/>
                    </a:lnTo>
                    <a:lnTo>
                      <a:pt x="151848" y="666579"/>
                    </a:lnTo>
                    <a:lnTo>
                      <a:pt x="142021" y="651011"/>
                    </a:lnTo>
                    <a:lnTo>
                      <a:pt x="133145" y="634807"/>
                    </a:lnTo>
                    <a:lnTo>
                      <a:pt x="124585" y="618921"/>
                    </a:lnTo>
                    <a:lnTo>
                      <a:pt x="116660" y="603035"/>
                    </a:lnTo>
                    <a:lnTo>
                      <a:pt x="108418" y="587149"/>
                    </a:lnTo>
                    <a:lnTo>
                      <a:pt x="101126" y="571263"/>
                    </a:lnTo>
                    <a:lnTo>
                      <a:pt x="93835" y="555694"/>
                    </a:lnTo>
                    <a:lnTo>
                      <a:pt x="87178" y="540126"/>
                    </a:lnTo>
                    <a:lnTo>
                      <a:pt x="81155" y="524240"/>
                    </a:lnTo>
                    <a:lnTo>
                      <a:pt x="74814" y="508989"/>
                    </a:lnTo>
                    <a:lnTo>
                      <a:pt x="68791" y="493739"/>
                    </a:lnTo>
                    <a:lnTo>
                      <a:pt x="63719" y="478488"/>
                    </a:lnTo>
                    <a:lnTo>
                      <a:pt x="58330" y="463555"/>
                    </a:lnTo>
                    <a:lnTo>
                      <a:pt x="53575" y="448622"/>
                    </a:lnTo>
                    <a:lnTo>
                      <a:pt x="45015" y="419392"/>
                    </a:lnTo>
                    <a:lnTo>
                      <a:pt x="40260" y="402870"/>
                    </a:lnTo>
                    <a:lnTo>
                      <a:pt x="36139" y="386031"/>
                    </a:lnTo>
                    <a:lnTo>
                      <a:pt x="31701" y="369510"/>
                    </a:lnTo>
                    <a:lnTo>
                      <a:pt x="28214" y="353306"/>
                    </a:lnTo>
                    <a:lnTo>
                      <a:pt x="24727" y="336784"/>
                    </a:lnTo>
                    <a:lnTo>
                      <a:pt x="21557" y="321216"/>
                    </a:lnTo>
                    <a:lnTo>
                      <a:pt x="16167" y="289444"/>
                    </a:lnTo>
                    <a:lnTo>
                      <a:pt x="11412" y="258943"/>
                    </a:lnTo>
                    <a:lnTo>
                      <a:pt x="7925" y="229077"/>
                    </a:lnTo>
                    <a:lnTo>
                      <a:pt x="4755" y="200164"/>
                    </a:lnTo>
                    <a:lnTo>
                      <a:pt x="2853" y="172205"/>
                    </a:lnTo>
                    <a:lnTo>
                      <a:pt x="1268" y="145834"/>
                    </a:lnTo>
                    <a:lnTo>
                      <a:pt x="317" y="120416"/>
                    </a:lnTo>
                    <a:lnTo>
                      <a:pt x="0" y="96587"/>
                    </a:lnTo>
                    <a:lnTo>
                      <a:pt x="317" y="73711"/>
                    </a:lnTo>
                    <a:lnTo>
                      <a:pt x="951" y="53059"/>
                    </a:lnTo>
                    <a:lnTo>
                      <a:pt x="1585" y="33361"/>
                    </a:lnTo>
                    <a:lnTo>
                      <a:pt x="2853" y="15886"/>
                    </a:lnTo>
                    <a:lnTo>
                      <a:pt x="4121"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chemeClr val="tx1">
                      <a:lumMod val="85000"/>
                      <a:lumOff val="15000"/>
                    </a:schemeClr>
                  </a:solidFill>
                  <a:ea typeface="微软雅黑" panose="020B0503020204020204" pitchFamily="34" charset="-122"/>
                </a:endParaRPr>
              </a:p>
            </p:txBody>
          </p:sp>
        </p:grpSp>
      </p:grpSp>
      <p:grpSp>
        <p:nvGrpSpPr>
          <p:cNvPr id="23" name="组合 22"/>
          <p:cNvGrpSpPr/>
          <p:nvPr/>
        </p:nvGrpSpPr>
        <p:grpSpPr>
          <a:xfrm>
            <a:off x="1282971" y="1054305"/>
            <a:ext cx="3412912" cy="595378"/>
            <a:chOff x="3996270" y="1906059"/>
            <a:chExt cx="4785997" cy="793837"/>
          </a:xfrm>
        </p:grpSpPr>
        <p:sp>
          <p:nvSpPr>
            <p:cNvPr id="24" name="矩形 23"/>
            <p:cNvSpPr/>
            <p:nvPr/>
          </p:nvSpPr>
          <p:spPr>
            <a:xfrm>
              <a:off x="4265656" y="2281320"/>
              <a:ext cx="4516611" cy="418576"/>
            </a:xfrm>
            <a:prstGeom prst="rect">
              <a:avLst/>
            </a:prstGeom>
          </p:spPr>
          <p:txBody>
            <a:bodyPr wrap="square">
              <a:spAutoFit/>
              <a:scene3d>
                <a:camera prst="orthographicFront"/>
                <a:lightRig rig="threePt" dir="t"/>
              </a:scene3d>
              <a:sp3d contourW="12700"/>
            </a:bodyPr>
            <a:lstStyle/>
            <a:p>
              <a:pPr lvl="0" eaLnBrk="0" fontAlgn="base" hangingPunct="0">
                <a:lnSpc>
                  <a:spcPct val="120000"/>
                </a:lnSpc>
                <a:spcBef>
                  <a:spcPct val="0"/>
                </a:spcBef>
                <a:spcAft>
                  <a:spcPct val="0"/>
                </a:spcAft>
              </a:pPr>
              <a:endParaRPr lang="zh-CN" altLang="en-US" sz="12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5" name="矩形 24"/>
            <p:cNvSpPr/>
            <p:nvPr/>
          </p:nvSpPr>
          <p:spPr>
            <a:xfrm>
              <a:off x="3996270" y="1906059"/>
              <a:ext cx="3458556" cy="491066"/>
            </a:xfrm>
            <a:prstGeom prst="rect">
              <a:avLst/>
            </a:prstGeom>
          </p:spPr>
          <p:txBody>
            <a:bodyPr wrap="square">
              <a:spAutoFit/>
              <a:scene3d>
                <a:camera prst="orthographicFront"/>
                <a:lightRig rig="threePt" dir="t"/>
              </a:scene3d>
              <a:sp3d contourW="12700"/>
            </a:bodyPr>
            <a:lstStyle/>
            <a:p>
              <a:pPr defTabSz="685800" eaLnBrk="0" fontAlgn="base" hangingPunct="0">
                <a:lnSpc>
                  <a:spcPct val="150000"/>
                </a:lnSpc>
                <a:spcBef>
                  <a:spcPct val="0"/>
                </a:spcBef>
                <a:spcAft>
                  <a:spcPct val="0"/>
                </a:spcAft>
                <a:defRPr/>
              </a:pPr>
              <a:r>
                <a:rPr lang="zh-CN" altLang="en-US" sz="12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rPr>
                <a:t>决策树学习的目标</a:t>
              </a:r>
              <a:endParaRPr lang="zh-CN" altLang="en-US" sz="12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26" name="矩形 25"/>
          <p:cNvSpPr/>
          <p:nvPr/>
        </p:nvSpPr>
        <p:spPr>
          <a:xfrm>
            <a:off x="208915" y="1492885"/>
            <a:ext cx="3003550" cy="645160"/>
          </a:xfrm>
          <a:prstGeom prst="rect">
            <a:avLst/>
          </a:prstGeom>
        </p:spPr>
        <p:txBody>
          <a:bodyPr wrap="square">
            <a:spAutoFit/>
            <a:scene3d>
              <a:camera prst="orthographicFront"/>
              <a:lightRig rig="threePt" dir="t"/>
            </a:scene3d>
            <a:sp3d contourW="12700"/>
          </a:bodyPr>
          <a:lstStyle/>
          <a:p>
            <a:pPr>
              <a:lnSpc>
                <a:spcPct val="150000"/>
              </a:lnSpc>
            </a:pPr>
            <a:r>
              <a:rPr lang="zh-CN" altLang="en-US" sz="1200" dirty="0">
                <a:solidFill>
                  <a:schemeClr val="bg2">
                    <a:lumMod val="25000"/>
                  </a:schemeClr>
                </a:solidFill>
                <a:latin typeface="微软雅黑" panose="020B0503020204020204" pitchFamily="34" charset="-122"/>
                <a:ea typeface="微软雅黑" panose="020B0503020204020204" pitchFamily="34" charset="-122"/>
              </a:rPr>
              <a:t>根据给定的训练数据集构建一个决策树模型，使它能够对实例进行正确的分类。</a:t>
            </a:r>
            <a:endParaRPr lang="zh-CN" altLang="en-US" sz="1200" dirty="0">
              <a:solidFill>
                <a:schemeClr val="bg2">
                  <a:lumMod val="25000"/>
                </a:schemeClr>
              </a:solidFill>
              <a:latin typeface="微软雅黑" panose="020B0503020204020204" pitchFamily="34" charset="-122"/>
              <a:ea typeface="微软雅黑" panose="020B0503020204020204" pitchFamily="34" charset="-122"/>
            </a:endParaRPr>
          </a:p>
        </p:txBody>
      </p:sp>
      <p:grpSp>
        <p:nvGrpSpPr>
          <p:cNvPr id="27" name="组合 26"/>
          <p:cNvGrpSpPr/>
          <p:nvPr/>
        </p:nvGrpSpPr>
        <p:grpSpPr>
          <a:xfrm>
            <a:off x="1282971" y="2355032"/>
            <a:ext cx="3412912" cy="595378"/>
            <a:chOff x="3996270" y="1906059"/>
            <a:chExt cx="4785997" cy="793837"/>
          </a:xfrm>
        </p:grpSpPr>
        <p:sp>
          <p:nvSpPr>
            <p:cNvPr id="28" name="矩形 27"/>
            <p:cNvSpPr/>
            <p:nvPr/>
          </p:nvSpPr>
          <p:spPr>
            <a:xfrm>
              <a:off x="4265656" y="2281320"/>
              <a:ext cx="4516611" cy="418576"/>
            </a:xfrm>
            <a:prstGeom prst="rect">
              <a:avLst/>
            </a:prstGeom>
          </p:spPr>
          <p:txBody>
            <a:bodyPr wrap="square">
              <a:spAutoFit/>
              <a:scene3d>
                <a:camera prst="orthographicFront"/>
                <a:lightRig rig="threePt" dir="t"/>
              </a:scene3d>
              <a:sp3d contourW="12700"/>
            </a:bodyPr>
            <a:lstStyle/>
            <a:p>
              <a:pPr lvl="0" eaLnBrk="0" fontAlgn="base" hangingPunct="0">
                <a:lnSpc>
                  <a:spcPct val="120000"/>
                </a:lnSpc>
                <a:spcBef>
                  <a:spcPct val="0"/>
                </a:spcBef>
                <a:spcAft>
                  <a:spcPct val="0"/>
                </a:spcAft>
              </a:pPr>
              <a:endParaRPr lang="zh-CN" altLang="en-US" sz="12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9" name="矩形 28"/>
            <p:cNvSpPr/>
            <p:nvPr/>
          </p:nvSpPr>
          <p:spPr>
            <a:xfrm>
              <a:off x="3996270" y="1906059"/>
              <a:ext cx="3458556" cy="491066"/>
            </a:xfrm>
            <a:prstGeom prst="rect">
              <a:avLst/>
            </a:prstGeom>
          </p:spPr>
          <p:txBody>
            <a:bodyPr wrap="square">
              <a:spAutoFit/>
              <a:scene3d>
                <a:camera prst="orthographicFront"/>
                <a:lightRig rig="threePt" dir="t"/>
              </a:scene3d>
              <a:sp3d contourW="12700"/>
            </a:bodyPr>
            <a:lstStyle/>
            <a:p>
              <a:pPr defTabSz="685800" eaLnBrk="0" fontAlgn="base" hangingPunct="0">
                <a:lnSpc>
                  <a:spcPct val="150000"/>
                </a:lnSpc>
                <a:spcBef>
                  <a:spcPct val="0"/>
                </a:spcBef>
                <a:spcAft>
                  <a:spcPct val="0"/>
                </a:spcAft>
                <a:defRPr/>
              </a:pPr>
              <a:r>
                <a:rPr lang="zh-CN" altLang="en-US" sz="12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rPr>
                <a:t>决策树学习的本质</a:t>
              </a:r>
              <a:endParaRPr lang="zh-CN" altLang="en-US" sz="12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30" name="矩形 29"/>
          <p:cNvSpPr/>
          <p:nvPr/>
        </p:nvSpPr>
        <p:spPr>
          <a:xfrm>
            <a:off x="992105" y="2793444"/>
            <a:ext cx="2220687" cy="922020"/>
          </a:xfrm>
          <a:prstGeom prst="rect">
            <a:avLst/>
          </a:prstGeom>
        </p:spPr>
        <p:txBody>
          <a:bodyPr wrap="square">
            <a:spAutoFit/>
            <a:scene3d>
              <a:camera prst="orthographicFront"/>
              <a:lightRig rig="threePt" dir="t"/>
            </a:scene3d>
            <a:sp3d contourW="12700"/>
          </a:bodyPr>
          <a:lstStyle/>
          <a:p>
            <a:pPr>
              <a:lnSpc>
                <a:spcPct val="150000"/>
              </a:lnSpc>
            </a:pPr>
            <a:r>
              <a:rPr lang="zh-CN" altLang="en-US" sz="1200" dirty="0">
                <a:solidFill>
                  <a:schemeClr val="bg2">
                    <a:lumMod val="25000"/>
                  </a:schemeClr>
                </a:solidFill>
                <a:latin typeface="微软雅黑" panose="020B0503020204020204" pitchFamily="34" charset="-122"/>
                <a:ea typeface="微软雅黑" panose="020B0503020204020204" pitchFamily="34" charset="-122"/>
              </a:rPr>
              <a:t>从训练集中归纳出一组分类规则，或者说是由训练数据集估计条件概率模型。</a:t>
            </a:r>
            <a:endParaRPr lang="zh-CN" altLang="en-US" sz="1200" dirty="0">
              <a:solidFill>
                <a:schemeClr val="bg2">
                  <a:lumMod val="25000"/>
                </a:schemeClr>
              </a:solidFill>
              <a:latin typeface="微软雅黑" panose="020B0503020204020204" pitchFamily="34" charset="-122"/>
              <a:ea typeface="微软雅黑" panose="020B0503020204020204" pitchFamily="34" charset="-122"/>
            </a:endParaRPr>
          </a:p>
        </p:txBody>
      </p:sp>
      <p:grpSp>
        <p:nvGrpSpPr>
          <p:cNvPr id="31" name="组合 30"/>
          <p:cNvGrpSpPr/>
          <p:nvPr/>
        </p:nvGrpSpPr>
        <p:grpSpPr>
          <a:xfrm>
            <a:off x="3745178" y="3697041"/>
            <a:ext cx="3412912" cy="595378"/>
            <a:chOff x="3996270" y="1906059"/>
            <a:chExt cx="4785997" cy="793837"/>
          </a:xfrm>
        </p:grpSpPr>
        <p:sp>
          <p:nvSpPr>
            <p:cNvPr id="32" name="矩形 31"/>
            <p:cNvSpPr/>
            <p:nvPr/>
          </p:nvSpPr>
          <p:spPr>
            <a:xfrm>
              <a:off x="4265656" y="2281320"/>
              <a:ext cx="4516611" cy="418576"/>
            </a:xfrm>
            <a:prstGeom prst="rect">
              <a:avLst/>
            </a:prstGeom>
          </p:spPr>
          <p:txBody>
            <a:bodyPr wrap="square">
              <a:spAutoFit/>
              <a:scene3d>
                <a:camera prst="orthographicFront"/>
                <a:lightRig rig="threePt" dir="t"/>
              </a:scene3d>
              <a:sp3d contourW="12700"/>
            </a:bodyPr>
            <a:lstStyle/>
            <a:p>
              <a:pPr lvl="0" eaLnBrk="0" fontAlgn="base" hangingPunct="0">
                <a:lnSpc>
                  <a:spcPct val="120000"/>
                </a:lnSpc>
                <a:spcBef>
                  <a:spcPct val="0"/>
                </a:spcBef>
                <a:spcAft>
                  <a:spcPct val="0"/>
                </a:spcAft>
              </a:pPr>
              <a:endParaRPr lang="zh-CN" altLang="en-US" sz="12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3" name="矩形 32"/>
            <p:cNvSpPr/>
            <p:nvPr/>
          </p:nvSpPr>
          <p:spPr>
            <a:xfrm>
              <a:off x="3996270" y="1906059"/>
              <a:ext cx="3458556" cy="491066"/>
            </a:xfrm>
            <a:prstGeom prst="rect">
              <a:avLst/>
            </a:prstGeom>
          </p:spPr>
          <p:txBody>
            <a:bodyPr wrap="square">
              <a:spAutoFit/>
              <a:scene3d>
                <a:camera prst="orthographicFront"/>
                <a:lightRig rig="threePt" dir="t"/>
              </a:scene3d>
              <a:sp3d contourW="12700"/>
            </a:bodyPr>
            <a:lstStyle/>
            <a:p>
              <a:pPr defTabSz="685800" eaLnBrk="0" fontAlgn="base" hangingPunct="0">
                <a:lnSpc>
                  <a:spcPct val="150000"/>
                </a:lnSpc>
                <a:spcBef>
                  <a:spcPct val="0"/>
                </a:spcBef>
                <a:spcAft>
                  <a:spcPct val="0"/>
                </a:spcAft>
                <a:defRPr/>
              </a:pPr>
              <a:r>
                <a:rPr lang="zh-CN" altLang="en-US" sz="12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rPr>
                <a:t>决策树学习的损失函数</a:t>
              </a:r>
              <a:endParaRPr lang="zh-CN" altLang="en-US" sz="12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34" name="矩形 33"/>
          <p:cNvSpPr/>
          <p:nvPr/>
        </p:nvSpPr>
        <p:spPr>
          <a:xfrm>
            <a:off x="3748952" y="4064968"/>
            <a:ext cx="2220687" cy="368300"/>
          </a:xfrm>
          <a:prstGeom prst="rect">
            <a:avLst/>
          </a:prstGeom>
        </p:spPr>
        <p:txBody>
          <a:bodyPr wrap="square">
            <a:spAutoFit/>
            <a:scene3d>
              <a:camera prst="orthographicFront"/>
              <a:lightRig rig="threePt" dir="t"/>
            </a:scene3d>
            <a:sp3d contourW="12700"/>
          </a:bodyPr>
          <a:lstStyle/>
          <a:p>
            <a:pPr>
              <a:lnSpc>
                <a:spcPct val="150000"/>
              </a:lnSpc>
            </a:pPr>
            <a:r>
              <a:rPr lang="zh-CN" altLang="en-US" sz="1200" dirty="0">
                <a:solidFill>
                  <a:schemeClr val="bg2">
                    <a:lumMod val="25000"/>
                  </a:schemeClr>
                </a:solidFill>
                <a:latin typeface="微软雅黑" panose="020B0503020204020204" pitchFamily="34" charset="-122"/>
                <a:ea typeface="微软雅黑" panose="020B0503020204020204" pitchFamily="34" charset="-122"/>
              </a:rPr>
              <a:t>正则化的极大似然函数</a:t>
            </a:r>
            <a:endParaRPr lang="zh-CN" altLang="en-US" sz="1200" dirty="0">
              <a:solidFill>
                <a:schemeClr val="bg2">
                  <a:lumMod val="25000"/>
                </a:schemeClr>
              </a:solidFill>
              <a:latin typeface="微软雅黑" panose="020B0503020204020204" pitchFamily="34" charset="-122"/>
              <a:ea typeface="微软雅黑" panose="020B0503020204020204" pitchFamily="34" charset="-122"/>
            </a:endParaRPr>
          </a:p>
        </p:txBody>
      </p:sp>
      <p:grpSp>
        <p:nvGrpSpPr>
          <p:cNvPr id="35" name="组合 34"/>
          <p:cNvGrpSpPr/>
          <p:nvPr/>
        </p:nvGrpSpPr>
        <p:grpSpPr>
          <a:xfrm>
            <a:off x="6219272" y="1051230"/>
            <a:ext cx="3412912" cy="595378"/>
            <a:chOff x="3996270" y="1906059"/>
            <a:chExt cx="4785997" cy="793837"/>
          </a:xfrm>
        </p:grpSpPr>
        <p:sp>
          <p:nvSpPr>
            <p:cNvPr id="36" name="矩形 35"/>
            <p:cNvSpPr/>
            <p:nvPr/>
          </p:nvSpPr>
          <p:spPr>
            <a:xfrm>
              <a:off x="4265656" y="2281320"/>
              <a:ext cx="4516611" cy="418576"/>
            </a:xfrm>
            <a:prstGeom prst="rect">
              <a:avLst/>
            </a:prstGeom>
          </p:spPr>
          <p:txBody>
            <a:bodyPr wrap="square">
              <a:spAutoFit/>
              <a:scene3d>
                <a:camera prst="orthographicFront"/>
                <a:lightRig rig="threePt" dir="t"/>
              </a:scene3d>
              <a:sp3d contourW="12700"/>
            </a:bodyPr>
            <a:lstStyle/>
            <a:p>
              <a:pPr lvl="0" eaLnBrk="0" fontAlgn="base" hangingPunct="0">
                <a:lnSpc>
                  <a:spcPct val="120000"/>
                </a:lnSpc>
                <a:spcBef>
                  <a:spcPct val="0"/>
                </a:spcBef>
                <a:spcAft>
                  <a:spcPct val="0"/>
                </a:spcAft>
              </a:pPr>
              <a:endParaRPr lang="zh-CN" altLang="en-US" sz="12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7" name="矩形 36"/>
            <p:cNvSpPr/>
            <p:nvPr/>
          </p:nvSpPr>
          <p:spPr>
            <a:xfrm>
              <a:off x="3996270" y="1906059"/>
              <a:ext cx="3458556" cy="491066"/>
            </a:xfrm>
            <a:prstGeom prst="rect">
              <a:avLst/>
            </a:prstGeom>
          </p:spPr>
          <p:txBody>
            <a:bodyPr wrap="square">
              <a:spAutoFit/>
              <a:scene3d>
                <a:camera prst="orthographicFront"/>
                <a:lightRig rig="threePt" dir="t"/>
              </a:scene3d>
              <a:sp3d contourW="12700"/>
            </a:bodyPr>
            <a:lstStyle/>
            <a:p>
              <a:pPr defTabSz="685800" eaLnBrk="0" fontAlgn="base" hangingPunct="0">
                <a:lnSpc>
                  <a:spcPct val="150000"/>
                </a:lnSpc>
                <a:spcBef>
                  <a:spcPct val="0"/>
                </a:spcBef>
                <a:spcAft>
                  <a:spcPct val="0"/>
                </a:spcAft>
                <a:defRPr/>
              </a:pPr>
              <a:r>
                <a:rPr lang="zh-CN" altLang="en-US" sz="12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rPr>
                <a:t>决策树学习的目标</a:t>
              </a:r>
              <a:endParaRPr lang="zh-CN" altLang="en-US" sz="12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38" name="矩形 37"/>
          <p:cNvSpPr/>
          <p:nvPr/>
        </p:nvSpPr>
        <p:spPr>
          <a:xfrm>
            <a:off x="5928406" y="1489642"/>
            <a:ext cx="2220687" cy="645160"/>
          </a:xfrm>
          <a:prstGeom prst="rect">
            <a:avLst/>
          </a:prstGeom>
        </p:spPr>
        <p:txBody>
          <a:bodyPr wrap="square">
            <a:spAutoFit/>
            <a:scene3d>
              <a:camera prst="orthographicFront"/>
              <a:lightRig rig="threePt" dir="t"/>
            </a:scene3d>
            <a:sp3d contourW="12700"/>
          </a:bodyPr>
          <a:lstStyle/>
          <a:p>
            <a:pPr>
              <a:lnSpc>
                <a:spcPct val="150000"/>
              </a:lnSpc>
            </a:pPr>
            <a:r>
              <a:rPr lang="zh-CN" altLang="en-US" sz="1200" dirty="0">
                <a:solidFill>
                  <a:schemeClr val="bg2">
                    <a:lumMod val="25000"/>
                  </a:schemeClr>
                </a:solidFill>
                <a:latin typeface="微软雅黑" panose="020B0503020204020204" pitchFamily="34" charset="-122"/>
                <a:ea typeface="微软雅黑" panose="020B0503020204020204" pitchFamily="34" charset="-122"/>
              </a:rPr>
              <a:t>在损失函数的意义下，选择最优决策树的问题。</a:t>
            </a:r>
            <a:endParaRPr lang="zh-CN" altLang="en-US" sz="1200" dirty="0">
              <a:solidFill>
                <a:schemeClr val="bg2">
                  <a:lumMod val="25000"/>
                </a:schemeClr>
              </a:solidFill>
              <a:latin typeface="微软雅黑" panose="020B0503020204020204" pitchFamily="34" charset="-122"/>
              <a:ea typeface="微软雅黑" panose="020B0503020204020204" pitchFamily="34" charset="-122"/>
            </a:endParaRPr>
          </a:p>
        </p:txBody>
      </p:sp>
      <p:grpSp>
        <p:nvGrpSpPr>
          <p:cNvPr id="39" name="组合 38"/>
          <p:cNvGrpSpPr/>
          <p:nvPr/>
        </p:nvGrpSpPr>
        <p:grpSpPr>
          <a:xfrm>
            <a:off x="6219272" y="2351957"/>
            <a:ext cx="3412912" cy="595378"/>
            <a:chOff x="3996270" y="1906059"/>
            <a:chExt cx="4785997" cy="793837"/>
          </a:xfrm>
        </p:grpSpPr>
        <p:sp>
          <p:nvSpPr>
            <p:cNvPr id="40" name="矩形 39"/>
            <p:cNvSpPr/>
            <p:nvPr/>
          </p:nvSpPr>
          <p:spPr>
            <a:xfrm>
              <a:off x="4265656" y="2281320"/>
              <a:ext cx="4516611" cy="418576"/>
            </a:xfrm>
            <a:prstGeom prst="rect">
              <a:avLst/>
            </a:prstGeom>
          </p:spPr>
          <p:txBody>
            <a:bodyPr wrap="square">
              <a:spAutoFit/>
              <a:scene3d>
                <a:camera prst="orthographicFront"/>
                <a:lightRig rig="threePt" dir="t"/>
              </a:scene3d>
              <a:sp3d contourW="12700"/>
            </a:bodyPr>
            <a:lstStyle/>
            <a:p>
              <a:pPr lvl="0" eaLnBrk="0" fontAlgn="base" hangingPunct="0">
                <a:lnSpc>
                  <a:spcPct val="120000"/>
                </a:lnSpc>
                <a:spcBef>
                  <a:spcPct val="0"/>
                </a:spcBef>
                <a:spcAft>
                  <a:spcPct val="0"/>
                </a:spcAft>
              </a:pPr>
              <a:endParaRPr lang="zh-CN" altLang="en-US" sz="12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1" name="矩形 40"/>
            <p:cNvSpPr/>
            <p:nvPr/>
          </p:nvSpPr>
          <p:spPr>
            <a:xfrm>
              <a:off x="3996270" y="1906059"/>
              <a:ext cx="3458556" cy="491066"/>
            </a:xfrm>
            <a:prstGeom prst="rect">
              <a:avLst/>
            </a:prstGeom>
          </p:spPr>
          <p:txBody>
            <a:bodyPr wrap="square">
              <a:spAutoFit/>
              <a:scene3d>
                <a:camera prst="orthographicFront"/>
                <a:lightRig rig="threePt" dir="t"/>
              </a:scene3d>
              <a:sp3d contourW="12700"/>
            </a:bodyPr>
            <a:lstStyle/>
            <a:p>
              <a:pPr defTabSz="685800" eaLnBrk="0" fontAlgn="base" hangingPunct="0">
                <a:lnSpc>
                  <a:spcPct val="150000"/>
                </a:lnSpc>
                <a:spcBef>
                  <a:spcPct val="0"/>
                </a:spcBef>
                <a:spcAft>
                  <a:spcPct val="0"/>
                </a:spcAft>
                <a:defRPr/>
              </a:pPr>
              <a:r>
                <a:rPr lang="zh-CN" altLang="en-US" sz="12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rPr>
                <a:t>决策树学习的测试</a:t>
              </a:r>
              <a:endParaRPr lang="zh-CN" altLang="en-US" sz="12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42" name="矩形 41"/>
          <p:cNvSpPr/>
          <p:nvPr/>
        </p:nvSpPr>
        <p:spPr>
          <a:xfrm>
            <a:off x="6219190" y="2735580"/>
            <a:ext cx="1373505" cy="368300"/>
          </a:xfrm>
          <a:prstGeom prst="rect">
            <a:avLst/>
          </a:prstGeom>
        </p:spPr>
        <p:txBody>
          <a:bodyPr wrap="square">
            <a:spAutoFit/>
            <a:scene3d>
              <a:camera prst="orthographicFront"/>
              <a:lightRig rig="threePt" dir="t"/>
            </a:scene3d>
            <a:sp3d contourW="12700"/>
          </a:bodyPr>
          <a:lstStyle/>
          <a:p>
            <a:pPr>
              <a:lnSpc>
                <a:spcPct val="150000"/>
              </a:lnSpc>
            </a:pPr>
            <a:r>
              <a:rPr lang="zh-CN" altLang="en-US" sz="1200" dirty="0">
                <a:solidFill>
                  <a:schemeClr val="bg2">
                    <a:lumMod val="25000"/>
                  </a:schemeClr>
                </a:solidFill>
                <a:latin typeface="微软雅黑" panose="020B0503020204020204" pitchFamily="34" charset="-122"/>
                <a:ea typeface="微软雅黑" panose="020B0503020204020204" pitchFamily="34" charset="-122"/>
              </a:rPr>
              <a:t>最小化损失函数</a:t>
            </a:r>
            <a:endParaRPr lang="zh-CN" altLang="en-US" sz="12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43" name="矩形 42"/>
          <p:cNvSpPr/>
          <p:nvPr/>
        </p:nvSpPr>
        <p:spPr>
          <a:xfrm>
            <a:off x="3874093" y="290"/>
            <a:ext cx="944880" cy="398780"/>
          </a:xfrm>
          <a:prstGeom prst="rect">
            <a:avLst/>
          </a:prstGeom>
        </p:spPr>
        <p:txBody>
          <a:bodyPr wrap="none">
            <a:spAutoFit/>
            <a:scene3d>
              <a:camera prst="orthographicFront"/>
              <a:lightRig rig="threePt" dir="t"/>
            </a:scene3d>
            <a:sp3d contourW="12700"/>
          </a:bodyPr>
          <a:p>
            <a:pPr algn="ctr"/>
            <a:r>
              <a:rPr lang="zh-CN" altLang="en-US" sz="2000" dirty="0">
                <a:solidFill>
                  <a:schemeClr val="bg2">
                    <a:lumMod val="10000"/>
                  </a:schemeClr>
                </a:solidFill>
                <a:latin typeface="汉仪青云简" panose="00020600040101010101" charset="-122"/>
                <a:ea typeface="汉仪青云简" panose="00020600040101010101" charset="-122"/>
              </a:rPr>
              <a:t>决策树</a:t>
            </a:r>
            <a:endParaRPr lang="zh-CN" altLang="en-US" sz="2000" dirty="0">
              <a:solidFill>
                <a:schemeClr val="bg2">
                  <a:lumMod val="10000"/>
                </a:schemeClr>
              </a:solidFill>
              <a:latin typeface="汉仪青云简" panose="00020600040101010101" charset="-122"/>
              <a:ea typeface="汉仪青云简" panose="0002060004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left)">
                                      <p:cBhvr>
                                        <p:cTn id="7" dur="500"/>
                                        <p:tgtEl>
                                          <p:spTgt spid="23"/>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wipe(left)">
                                      <p:cBhvr>
                                        <p:cTn id="11" dur="500"/>
                                        <p:tgtEl>
                                          <p:spTgt spid="27"/>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wipe(left)">
                                      <p:cBhvr>
                                        <p:cTn id="15" dur="500"/>
                                        <p:tgtEl>
                                          <p:spTgt spid="31"/>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wipe(left)">
                                      <p:cBhvr>
                                        <p:cTn id="19" dur="500"/>
                                        <p:tgtEl>
                                          <p:spTgt spid="35"/>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39"/>
                                        </p:tgtEl>
                                        <p:attrNameLst>
                                          <p:attrName>style.visibility</p:attrName>
                                        </p:attrNameLst>
                                      </p:cBhvr>
                                      <p:to>
                                        <p:strVal val="visible"/>
                                      </p:to>
                                    </p:set>
                                    <p:animEffect transition="in" filter="wipe(left)">
                                      <p:cBhvr>
                                        <p:cTn id="23"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5292" y="2499334"/>
            <a:ext cx="9144000" cy="2720366"/>
            <a:chOff x="-623423" y="295449"/>
            <a:chExt cx="12229302" cy="3438251"/>
          </a:xfrm>
        </p:grpSpPr>
        <p:pic>
          <p:nvPicPr>
            <p:cNvPr id="18" name="图片 17"/>
            <p:cNvPicPr>
              <a:picLocks noChangeAspect="1"/>
            </p:cNvPicPr>
            <p:nvPr/>
          </p:nvPicPr>
          <p:blipFill>
            <a:blip r:embed="rId1" cstate="print">
              <a:duotone>
                <a:prstClr val="black"/>
                <a:schemeClr val="bg1">
                  <a:lumMod val="85000"/>
                  <a:tint val="45000"/>
                  <a:satMod val="400000"/>
                </a:schemeClr>
              </a:duotone>
              <a:extLst>
                <a:ext uri="{28A0092B-C50C-407E-A947-70E740481C1C}">
                  <a14:useLocalDpi xmlns:a14="http://schemas.microsoft.com/office/drawing/2010/main" val="0"/>
                </a:ext>
              </a:extLst>
            </a:blip>
            <a:srcRect t="14500" r="1345" b="23115"/>
            <a:stretch>
              <a:fillRect/>
            </a:stretch>
          </p:blipFill>
          <p:spPr>
            <a:xfrm>
              <a:off x="3450150" y="295449"/>
              <a:ext cx="4068000" cy="3429001"/>
            </a:xfrm>
            <a:custGeom>
              <a:avLst/>
              <a:gdLst>
                <a:gd name="connsiteX0" fmla="*/ 0 w 4068000"/>
                <a:gd name="connsiteY0" fmla="*/ 0 h 3429000"/>
                <a:gd name="connsiteX1" fmla="*/ 4068000 w 4068000"/>
                <a:gd name="connsiteY1" fmla="*/ 0 h 3429000"/>
                <a:gd name="connsiteX2" fmla="*/ 4068000 w 4068000"/>
                <a:gd name="connsiteY2" fmla="*/ 3429000 h 3429000"/>
                <a:gd name="connsiteX3" fmla="*/ 0 w 4068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4068000" h="3429000">
                  <a:moveTo>
                    <a:pt x="0" y="0"/>
                  </a:moveTo>
                  <a:lnTo>
                    <a:pt x="4068000" y="0"/>
                  </a:lnTo>
                  <a:lnTo>
                    <a:pt x="4068000" y="3429000"/>
                  </a:lnTo>
                  <a:lnTo>
                    <a:pt x="0" y="3429000"/>
                  </a:lnTo>
                  <a:close/>
                </a:path>
              </a:pathLst>
            </a:custGeom>
          </p:spPr>
        </p:pic>
        <p:pic>
          <p:nvPicPr>
            <p:cNvPr id="19" name="图片 18"/>
            <p:cNvPicPr>
              <a:picLocks noChangeAspect="1"/>
            </p:cNvPicPr>
            <p:nvPr/>
          </p:nvPicPr>
          <p:blipFill>
            <a:blip r:embed="rId2" cstate="print">
              <a:duotone>
                <a:prstClr val="black"/>
                <a:schemeClr val="bg1">
                  <a:lumMod val="85000"/>
                  <a:tint val="45000"/>
                  <a:satMod val="400000"/>
                </a:schemeClr>
              </a:duotone>
              <a:extLst>
                <a:ext uri="{28A0092B-C50C-407E-A947-70E740481C1C}">
                  <a14:useLocalDpi xmlns:a14="http://schemas.microsoft.com/office/drawing/2010/main" val="0"/>
                </a:ext>
              </a:extLst>
            </a:blip>
            <a:srcRect l="1340" r="524" b="17374"/>
            <a:stretch>
              <a:fillRect/>
            </a:stretch>
          </p:blipFill>
          <p:spPr>
            <a:xfrm flipH="1">
              <a:off x="7537879" y="308620"/>
              <a:ext cx="4068000" cy="3425080"/>
            </a:xfrm>
            <a:custGeom>
              <a:avLst/>
              <a:gdLst>
                <a:gd name="connsiteX0" fmla="*/ 0 w 4068000"/>
                <a:gd name="connsiteY0" fmla="*/ 0 h 3429000"/>
                <a:gd name="connsiteX1" fmla="*/ 4068000 w 4068000"/>
                <a:gd name="connsiteY1" fmla="*/ 0 h 3429000"/>
                <a:gd name="connsiteX2" fmla="*/ 4068000 w 4068000"/>
                <a:gd name="connsiteY2" fmla="*/ 3429000 h 3429000"/>
                <a:gd name="connsiteX3" fmla="*/ 0 w 4068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4068000" h="3429000">
                  <a:moveTo>
                    <a:pt x="0" y="0"/>
                  </a:moveTo>
                  <a:lnTo>
                    <a:pt x="4068000" y="0"/>
                  </a:lnTo>
                  <a:lnTo>
                    <a:pt x="4068000" y="3429000"/>
                  </a:lnTo>
                  <a:lnTo>
                    <a:pt x="0" y="3429000"/>
                  </a:lnTo>
                  <a:close/>
                </a:path>
              </a:pathLst>
            </a:custGeom>
          </p:spPr>
        </p:pic>
        <p:pic>
          <p:nvPicPr>
            <p:cNvPr id="20" name="图片 19"/>
            <p:cNvPicPr>
              <a:picLocks noChangeAspect="1"/>
            </p:cNvPicPr>
            <p:nvPr/>
          </p:nvPicPr>
          <p:blipFill>
            <a:blip r:embed="rId3">
              <a:duotone>
                <a:prstClr val="black"/>
                <a:schemeClr val="bg1">
                  <a:lumMod val="85000"/>
                  <a:tint val="45000"/>
                  <a:satMod val="400000"/>
                </a:schemeClr>
              </a:duotone>
              <a:extLst>
                <a:ext uri="{28A0092B-C50C-407E-A947-70E740481C1C}">
                  <a14:useLocalDpi xmlns:a14="http://schemas.microsoft.com/office/drawing/2010/main" val="0"/>
                </a:ext>
              </a:extLst>
            </a:blip>
            <a:srcRect l="6364" t="8228" b="8228"/>
            <a:stretch>
              <a:fillRect/>
            </a:stretch>
          </p:blipFill>
          <p:spPr>
            <a:xfrm>
              <a:off x="-623423" y="304700"/>
              <a:ext cx="4057212" cy="3429000"/>
            </a:xfrm>
            <a:custGeom>
              <a:avLst/>
              <a:gdLst>
                <a:gd name="connsiteX0" fmla="*/ 0 w 4068000"/>
                <a:gd name="connsiteY0" fmla="*/ 0 h 3429000"/>
                <a:gd name="connsiteX1" fmla="*/ 4068000 w 4068000"/>
                <a:gd name="connsiteY1" fmla="*/ 0 h 3429000"/>
                <a:gd name="connsiteX2" fmla="*/ 4068000 w 4068000"/>
                <a:gd name="connsiteY2" fmla="*/ 3429000 h 3429000"/>
                <a:gd name="connsiteX3" fmla="*/ 0 w 4068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4068000" h="3429000">
                  <a:moveTo>
                    <a:pt x="0" y="0"/>
                  </a:moveTo>
                  <a:lnTo>
                    <a:pt x="4068000" y="0"/>
                  </a:lnTo>
                  <a:lnTo>
                    <a:pt x="4068000" y="3429000"/>
                  </a:lnTo>
                  <a:lnTo>
                    <a:pt x="0" y="3429000"/>
                  </a:lnTo>
                  <a:close/>
                </a:path>
              </a:pathLst>
            </a:custGeom>
          </p:spPr>
        </p:pic>
      </p:grpSp>
      <p:sp>
        <p:nvSpPr>
          <p:cNvPr id="21" name="矩形 20"/>
          <p:cNvSpPr/>
          <p:nvPr/>
        </p:nvSpPr>
        <p:spPr>
          <a:xfrm>
            <a:off x="-212" y="2713381"/>
            <a:ext cx="9144000" cy="17645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0" y="0"/>
            <a:ext cx="9144000" cy="2720366"/>
            <a:chOff x="-623423" y="295449"/>
            <a:chExt cx="12229302" cy="3438251"/>
          </a:xfrm>
        </p:grpSpPr>
        <p:pic>
          <p:nvPicPr>
            <p:cNvPr id="13" name="图片 12"/>
            <p:cNvPicPr>
              <a:picLocks noChangeAspect="1"/>
            </p:cNvPicPr>
            <p:nvPr/>
          </p:nvPicPr>
          <p:blipFill>
            <a:blip r:embed="rId1" cstate="print">
              <a:duotone>
                <a:prstClr val="black"/>
                <a:schemeClr val="bg1">
                  <a:lumMod val="85000"/>
                  <a:tint val="45000"/>
                  <a:satMod val="400000"/>
                </a:schemeClr>
              </a:duotone>
              <a:extLst>
                <a:ext uri="{28A0092B-C50C-407E-A947-70E740481C1C}">
                  <a14:useLocalDpi xmlns:a14="http://schemas.microsoft.com/office/drawing/2010/main" val="0"/>
                </a:ext>
              </a:extLst>
            </a:blip>
            <a:srcRect t="14500" r="1345" b="23115"/>
            <a:stretch>
              <a:fillRect/>
            </a:stretch>
          </p:blipFill>
          <p:spPr>
            <a:xfrm>
              <a:off x="3450150" y="295449"/>
              <a:ext cx="4068000" cy="3429001"/>
            </a:xfrm>
            <a:custGeom>
              <a:avLst/>
              <a:gdLst>
                <a:gd name="connsiteX0" fmla="*/ 0 w 4068000"/>
                <a:gd name="connsiteY0" fmla="*/ 0 h 3429000"/>
                <a:gd name="connsiteX1" fmla="*/ 4068000 w 4068000"/>
                <a:gd name="connsiteY1" fmla="*/ 0 h 3429000"/>
                <a:gd name="connsiteX2" fmla="*/ 4068000 w 4068000"/>
                <a:gd name="connsiteY2" fmla="*/ 3429000 h 3429000"/>
                <a:gd name="connsiteX3" fmla="*/ 0 w 4068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4068000" h="3429000">
                  <a:moveTo>
                    <a:pt x="0" y="0"/>
                  </a:moveTo>
                  <a:lnTo>
                    <a:pt x="4068000" y="0"/>
                  </a:lnTo>
                  <a:lnTo>
                    <a:pt x="4068000" y="3429000"/>
                  </a:lnTo>
                  <a:lnTo>
                    <a:pt x="0" y="3429000"/>
                  </a:lnTo>
                  <a:close/>
                </a:path>
              </a:pathLst>
            </a:custGeom>
          </p:spPr>
        </p:pic>
        <p:pic>
          <p:nvPicPr>
            <p:cNvPr id="14" name="图片 13"/>
            <p:cNvPicPr>
              <a:picLocks noChangeAspect="1"/>
            </p:cNvPicPr>
            <p:nvPr/>
          </p:nvPicPr>
          <p:blipFill>
            <a:blip r:embed="rId2" cstate="print">
              <a:duotone>
                <a:prstClr val="black"/>
                <a:schemeClr val="bg1">
                  <a:lumMod val="85000"/>
                  <a:tint val="45000"/>
                  <a:satMod val="400000"/>
                </a:schemeClr>
              </a:duotone>
              <a:extLst>
                <a:ext uri="{28A0092B-C50C-407E-A947-70E740481C1C}">
                  <a14:useLocalDpi xmlns:a14="http://schemas.microsoft.com/office/drawing/2010/main" val="0"/>
                </a:ext>
              </a:extLst>
            </a:blip>
            <a:srcRect l="1340" r="524" b="17374"/>
            <a:stretch>
              <a:fillRect/>
            </a:stretch>
          </p:blipFill>
          <p:spPr>
            <a:xfrm flipH="1">
              <a:off x="7537879" y="308620"/>
              <a:ext cx="4068000" cy="3425080"/>
            </a:xfrm>
            <a:custGeom>
              <a:avLst/>
              <a:gdLst>
                <a:gd name="connsiteX0" fmla="*/ 0 w 4068000"/>
                <a:gd name="connsiteY0" fmla="*/ 0 h 3429000"/>
                <a:gd name="connsiteX1" fmla="*/ 4068000 w 4068000"/>
                <a:gd name="connsiteY1" fmla="*/ 0 h 3429000"/>
                <a:gd name="connsiteX2" fmla="*/ 4068000 w 4068000"/>
                <a:gd name="connsiteY2" fmla="*/ 3429000 h 3429000"/>
                <a:gd name="connsiteX3" fmla="*/ 0 w 4068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4068000" h="3429000">
                  <a:moveTo>
                    <a:pt x="0" y="0"/>
                  </a:moveTo>
                  <a:lnTo>
                    <a:pt x="4068000" y="0"/>
                  </a:lnTo>
                  <a:lnTo>
                    <a:pt x="4068000" y="3429000"/>
                  </a:lnTo>
                  <a:lnTo>
                    <a:pt x="0" y="3429000"/>
                  </a:lnTo>
                  <a:close/>
                </a:path>
              </a:pathLst>
            </a:custGeom>
          </p:spPr>
        </p:pic>
        <p:pic>
          <p:nvPicPr>
            <p:cNvPr id="15" name="图片 14"/>
            <p:cNvPicPr>
              <a:picLocks noChangeAspect="1"/>
            </p:cNvPicPr>
            <p:nvPr/>
          </p:nvPicPr>
          <p:blipFill>
            <a:blip r:embed="rId3">
              <a:duotone>
                <a:prstClr val="black"/>
                <a:schemeClr val="bg1">
                  <a:lumMod val="85000"/>
                  <a:tint val="45000"/>
                  <a:satMod val="400000"/>
                </a:schemeClr>
              </a:duotone>
              <a:extLst>
                <a:ext uri="{28A0092B-C50C-407E-A947-70E740481C1C}">
                  <a14:useLocalDpi xmlns:a14="http://schemas.microsoft.com/office/drawing/2010/main" val="0"/>
                </a:ext>
              </a:extLst>
            </a:blip>
            <a:srcRect l="6364" t="8228" b="8228"/>
            <a:stretch>
              <a:fillRect/>
            </a:stretch>
          </p:blipFill>
          <p:spPr>
            <a:xfrm>
              <a:off x="-623423" y="304700"/>
              <a:ext cx="4057212" cy="3429000"/>
            </a:xfrm>
            <a:custGeom>
              <a:avLst/>
              <a:gdLst>
                <a:gd name="connsiteX0" fmla="*/ 0 w 4068000"/>
                <a:gd name="connsiteY0" fmla="*/ 0 h 3429000"/>
                <a:gd name="connsiteX1" fmla="*/ 4068000 w 4068000"/>
                <a:gd name="connsiteY1" fmla="*/ 0 h 3429000"/>
                <a:gd name="connsiteX2" fmla="*/ 4068000 w 4068000"/>
                <a:gd name="connsiteY2" fmla="*/ 3429000 h 3429000"/>
                <a:gd name="connsiteX3" fmla="*/ 0 w 4068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4068000" h="3429000">
                  <a:moveTo>
                    <a:pt x="0" y="0"/>
                  </a:moveTo>
                  <a:lnTo>
                    <a:pt x="4068000" y="0"/>
                  </a:lnTo>
                  <a:lnTo>
                    <a:pt x="4068000" y="3429000"/>
                  </a:lnTo>
                  <a:lnTo>
                    <a:pt x="0" y="3429000"/>
                  </a:lnTo>
                  <a:close/>
                </a:path>
              </a:pathLst>
            </a:custGeom>
          </p:spPr>
        </p:pic>
      </p:grpSp>
      <p:sp>
        <p:nvSpPr>
          <p:cNvPr id="5" name="矩形 4"/>
          <p:cNvSpPr/>
          <p:nvPr/>
        </p:nvSpPr>
        <p:spPr>
          <a:xfrm>
            <a:off x="200025" y="2941955"/>
            <a:ext cx="8743950" cy="1568450"/>
          </a:xfrm>
          <a:prstGeom prst="rect">
            <a:avLst/>
          </a:prstGeom>
        </p:spPr>
        <p:txBody>
          <a:bodyPr wrap="square">
            <a:spAutoFit/>
            <a:scene3d>
              <a:camera prst="orthographicFront"/>
              <a:lightRig rig="threePt" dir="t"/>
            </a:scene3d>
            <a:sp3d contourW="12700"/>
          </a:bodyPr>
          <a:lstStyle/>
          <a:p>
            <a:pPr algn="l"/>
            <a:r>
              <a:rPr lang="zh-CN" sz="1600" dirty="0">
                <a:solidFill>
                  <a:schemeClr val="bg2">
                    <a:lumMod val="10000"/>
                  </a:schemeClr>
                </a:solidFill>
                <a:latin typeface="微软雅黑" panose="020B0503020204020204" pitchFamily="34" charset="-122"/>
                <a:ea typeface="微软雅黑" panose="020B0503020204020204" pitchFamily="34" charset="-122"/>
              </a:rPr>
              <a:t> 随机森林 </a:t>
            </a:r>
            <a:r>
              <a:rPr lang="en-US" altLang="zh-CN" sz="1600" dirty="0">
                <a:solidFill>
                  <a:schemeClr val="bg2">
                    <a:lumMod val="10000"/>
                  </a:schemeClr>
                </a:solidFill>
                <a:latin typeface="微软雅黑" panose="020B0503020204020204" pitchFamily="34" charset="-122"/>
                <a:ea typeface="微软雅黑" panose="020B0503020204020204" pitchFamily="34" charset="-122"/>
              </a:rPr>
              <a:t>= </a:t>
            </a:r>
            <a:r>
              <a:rPr lang="zh-CN" sz="1600" dirty="0">
                <a:solidFill>
                  <a:schemeClr val="bg2">
                    <a:lumMod val="10000"/>
                  </a:schemeClr>
                </a:solidFill>
                <a:latin typeface="微软雅黑" panose="020B0503020204020204" pitchFamily="34" charset="-122"/>
                <a:ea typeface="微软雅黑" panose="020B0503020204020204" pitchFamily="34" charset="-122"/>
              </a:rPr>
              <a:t>Bagging + 决策树</a:t>
            </a:r>
            <a:endParaRPr lang="zh-CN" sz="1600" dirty="0">
              <a:solidFill>
                <a:schemeClr val="bg2">
                  <a:lumMod val="10000"/>
                </a:schemeClr>
              </a:solidFill>
              <a:latin typeface="微软雅黑" panose="020B0503020204020204" pitchFamily="34" charset="-122"/>
              <a:ea typeface="微软雅黑" panose="020B0503020204020204" pitchFamily="34" charset="-122"/>
            </a:endParaRPr>
          </a:p>
          <a:p>
            <a:pPr algn="l"/>
            <a:r>
              <a:rPr lang="zh-CN" sz="1600" dirty="0">
                <a:solidFill>
                  <a:schemeClr val="bg2">
                    <a:lumMod val="10000"/>
                  </a:schemeClr>
                </a:solidFill>
                <a:latin typeface="微软雅黑" panose="020B0503020204020204" pitchFamily="34" charset="-122"/>
                <a:ea typeface="微软雅黑" panose="020B0503020204020204" pitchFamily="34" charset="-122"/>
              </a:rPr>
              <a:t>随机森林就是通过集成学习的思想将多棵树集成的一种算法，它的基本单元是决策树，而它的本质属于机器学习的一大分支——集成学习方法。</a:t>
            </a:r>
            <a:endParaRPr lang="zh-CN" sz="1600" dirty="0">
              <a:solidFill>
                <a:schemeClr val="bg2">
                  <a:lumMod val="10000"/>
                </a:schemeClr>
              </a:solidFill>
              <a:latin typeface="微软雅黑" panose="020B0503020204020204" pitchFamily="34" charset="-122"/>
              <a:ea typeface="微软雅黑" panose="020B0503020204020204" pitchFamily="34" charset="-122"/>
            </a:endParaRPr>
          </a:p>
          <a:p>
            <a:pPr algn="l"/>
            <a:r>
              <a:rPr lang="zh-CN" sz="1600" dirty="0">
                <a:solidFill>
                  <a:schemeClr val="bg2">
                    <a:lumMod val="10000"/>
                  </a:schemeClr>
                </a:solidFill>
                <a:latin typeface="微软雅黑" panose="020B0503020204020204" pitchFamily="34" charset="-122"/>
                <a:ea typeface="微软雅黑" panose="020B0503020204020204" pitchFamily="34" charset="-122"/>
              </a:rPr>
              <a:t>每棵决策树都是一个分类器，那么对于一个输入样本，N棵树会有N个分类结果。而随机森林集成了所有的分类投票结果，将投票次数最多的类别指定为最终的输出，这就是一种最简单的 Bagging 思想。 </a:t>
            </a:r>
            <a:endParaRPr lang="zh-CN" sz="1600" dirty="0">
              <a:solidFill>
                <a:schemeClr val="bg2">
                  <a:lumMod val="10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67133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560045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grpSp>
        <p:nvGrpSpPr>
          <p:cNvPr id="26" name="组合 25"/>
          <p:cNvGrpSpPr/>
          <p:nvPr/>
        </p:nvGrpSpPr>
        <p:grpSpPr>
          <a:xfrm>
            <a:off x="933186" y="1478939"/>
            <a:ext cx="2898584" cy="1580916"/>
            <a:chOff x="9312680" y="1734670"/>
            <a:chExt cx="10293621" cy="5614241"/>
          </a:xfrm>
        </p:grpSpPr>
        <p:cxnSp>
          <p:nvCxnSpPr>
            <p:cNvPr id="6" name="Straight Connector 2"/>
            <p:cNvCxnSpPr/>
            <p:nvPr/>
          </p:nvCxnSpPr>
          <p:spPr bwMode="auto">
            <a:xfrm>
              <a:off x="10144125" y="2575640"/>
              <a:ext cx="9462176" cy="0"/>
            </a:xfrm>
            <a:prstGeom prst="line">
              <a:avLst/>
            </a:prstGeom>
            <a:blipFill dpi="0" rotWithShape="0">
              <a:blip r:embed="rId1"/>
              <a:srcRect/>
              <a:tile tx="0" ty="0" sx="100000" sy="100000" flip="none" algn="tl"/>
            </a:blipFill>
            <a:ln w="25400" cap="flat" cmpd="sng" algn="ctr">
              <a:solidFill>
                <a:schemeClr val="tx1">
                  <a:lumMod val="75000"/>
                  <a:lumOff val="25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 name="Straight Connector 17"/>
            <p:cNvCxnSpPr/>
            <p:nvPr/>
          </p:nvCxnSpPr>
          <p:spPr bwMode="auto">
            <a:xfrm>
              <a:off x="10144125" y="4690190"/>
              <a:ext cx="9462176" cy="0"/>
            </a:xfrm>
            <a:prstGeom prst="line">
              <a:avLst/>
            </a:prstGeom>
            <a:blipFill dpi="0" rotWithShape="0">
              <a:blip r:embed="rId1"/>
              <a:srcRect/>
              <a:tile tx="0" ty="0" sx="100000" sy="100000" flip="none" algn="tl"/>
            </a:blipFill>
            <a:ln w="25400" cap="flat" cmpd="sng" algn="ctr">
              <a:solidFill>
                <a:schemeClr val="tx1">
                  <a:lumMod val="75000"/>
                  <a:lumOff val="25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0" name="Group 1"/>
            <p:cNvGrpSpPr/>
            <p:nvPr/>
          </p:nvGrpSpPr>
          <p:grpSpPr>
            <a:xfrm>
              <a:off x="9312680" y="1734670"/>
              <a:ext cx="7972696" cy="1681940"/>
              <a:chOff x="11725004" y="3429000"/>
              <a:chExt cx="7972696" cy="1681940"/>
            </a:xfrm>
          </p:grpSpPr>
          <p:sp>
            <p:nvSpPr>
              <p:cNvPr id="11" name="Rounded Rectangle 3"/>
              <p:cNvSpPr/>
              <p:nvPr/>
            </p:nvSpPr>
            <p:spPr bwMode="auto">
              <a:xfrm>
                <a:off x="13220700" y="4095750"/>
                <a:ext cx="6477000" cy="342900"/>
              </a:xfrm>
              <a:prstGeom prst="roundRect">
                <a:avLst/>
              </a:prstGeom>
              <a:solidFill>
                <a:schemeClr val="bg2">
                  <a:lumMod val="10000"/>
                </a:scheme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1200" b="0" i="0" u="none" strike="noStrike" cap="none" normalizeH="0" baseline="0">
                  <a:ln>
                    <a:noFill/>
                  </a:ln>
                  <a:effectLst/>
                  <a:latin typeface="Gill Sans" charset="0"/>
                  <a:ea typeface="ヒラギノ角ゴ ProN W3" charset="0"/>
                  <a:cs typeface="ヒラギノ角ゴ ProN W3" charset="0"/>
                  <a:sym typeface="Gill Sans" charset="0"/>
                </a:endParaRPr>
              </a:p>
            </p:txBody>
          </p:sp>
          <p:sp>
            <p:nvSpPr>
              <p:cNvPr id="12" name="Oval 13"/>
              <p:cNvSpPr/>
              <p:nvPr/>
            </p:nvSpPr>
            <p:spPr bwMode="auto">
              <a:xfrm>
                <a:off x="11725004" y="3429000"/>
                <a:ext cx="1681940" cy="1681940"/>
              </a:xfrm>
              <a:prstGeom prst="ellipse">
                <a:avLst/>
              </a:prstGeom>
              <a:solidFill>
                <a:schemeClr val="bg2">
                  <a:lumMod val="10000"/>
                </a:scheme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1200" b="0" i="0" u="none" strike="noStrike" cap="none" normalizeH="0" baseline="0" dirty="0">
                  <a:ln>
                    <a:noFill/>
                  </a:ln>
                  <a:effectLst/>
                  <a:latin typeface="Gill Sans" charset="0"/>
                  <a:ea typeface="ヒラギノ角ゴ ProN W3" charset="0"/>
                  <a:cs typeface="ヒラギノ角ゴ ProN W3" charset="0"/>
                  <a:sym typeface="Gill Sans" charset="0"/>
                </a:endParaRPr>
              </a:p>
            </p:txBody>
          </p:sp>
        </p:grpSp>
        <p:grpSp>
          <p:nvGrpSpPr>
            <p:cNvPr id="13" name="Group 4"/>
            <p:cNvGrpSpPr/>
            <p:nvPr/>
          </p:nvGrpSpPr>
          <p:grpSpPr>
            <a:xfrm>
              <a:off x="9312680" y="3849220"/>
              <a:ext cx="6715696" cy="1681940"/>
              <a:chOff x="11725004" y="5543550"/>
              <a:chExt cx="6715696" cy="1681940"/>
            </a:xfrm>
          </p:grpSpPr>
          <p:sp>
            <p:nvSpPr>
              <p:cNvPr id="14" name="Rounded Rectangle 20"/>
              <p:cNvSpPr/>
              <p:nvPr/>
            </p:nvSpPr>
            <p:spPr bwMode="auto">
              <a:xfrm>
                <a:off x="13220700" y="6213070"/>
                <a:ext cx="5220000" cy="342900"/>
              </a:xfrm>
              <a:prstGeom prst="roundRect">
                <a:avLst/>
              </a:prstGeom>
              <a:solidFill>
                <a:schemeClr val="tx1">
                  <a:lumMod val="95000"/>
                  <a:lumOff val="5000"/>
                </a:scheme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1200" b="0" i="0" u="none" strike="noStrike" cap="none" normalizeH="0" baseline="0">
                  <a:ln>
                    <a:noFill/>
                  </a:ln>
                  <a:effectLst/>
                  <a:latin typeface="Gill Sans" charset="0"/>
                  <a:ea typeface="ヒラギノ角ゴ ProN W3" charset="0"/>
                  <a:cs typeface="ヒラギノ角ゴ ProN W3" charset="0"/>
                  <a:sym typeface="Gill Sans" charset="0"/>
                </a:endParaRPr>
              </a:p>
            </p:txBody>
          </p:sp>
          <p:sp>
            <p:nvSpPr>
              <p:cNvPr id="15" name="Oval 14"/>
              <p:cNvSpPr/>
              <p:nvPr/>
            </p:nvSpPr>
            <p:spPr bwMode="auto">
              <a:xfrm>
                <a:off x="11725004" y="5543550"/>
                <a:ext cx="1681940" cy="1681940"/>
              </a:xfrm>
              <a:prstGeom prst="ellipse">
                <a:avLst/>
              </a:prstGeom>
              <a:solidFill>
                <a:schemeClr val="tx1">
                  <a:lumMod val="95000"/>
                  <a:lumOff val="5000"/>
                </a:scheme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1200" b="0" i="0" u="none" strike="noStrike" cap="none" normalizeH="0" baseline="0">
                  <a:ln>
                    <a:noFill/>
                  </a:ln>
                  <a:effectLst/>
                  <a:latin typeface="Gill Sans" charset="0"/>
                  <a:ea typeface="ヒラギノ角ゴ ProN W3" charset="0"/>
                  <a:cs typeface="ヒラギノ角ゴ ProN W3" charset="0"/>
                  <a:sym typeface="Gill Sans" charset="0"/>
                </a:endParaRPr>
              </a:p>
            </p:txBody>
          </p:sp>
        </p:grpSp>
        <p:sp>
          <p:nvSpPr>
            <p:cNvPr id="22" name="Rectangle 6"/>
            <p:cNvSpPr/>
            <p:nvPr/>
          </p:nvSpPr>
          <p:spPr bwMode="auto">
            <a:xfrm>
              <a:off x="9806768" y="2393414"/>
              <a:ext cx="2019299" cy="707347"/>
            </a:xfrm>
            <a:prstGeom prst="rect">
              <a:avLst/>
            </a:prstGeom>
            <a:noFill/>
            <a:ln>
              <a:noFill/>
            </a:ln>
          </p:spPr>
          <p:txBody>
            <a:bodyPr lIns="0" tIns="0" rIns="0" bIns="0" anchor="ctr"/>
            <a:lstStyle/>
            <a:p>
              <a:r>
                <a:rPr lang="en-US" sz="2400" dirty="0">
                  <a:solidFill>
                    <a:schemeClr val="bg1"/>
                  </a:solidFill>
                  <a:latin typeface="汉仪青云简" panose="00020600040101010101" charset="-122"/>
                  <a:ea typeface="汉仪青云简" panose="00020600040101010101" charset="-122"/>
                  <a:cs typeface="Aparajita" pitchFamily="34" charset="0"/>
                  <a:sym typeface="Bevan" charset="0"/>
                </a:rPr>
                <a:t>1</a:t>
              </a:r>
              <a:endParaRPr lang="en-US" sz="2400" dirty="0">
                <a:solidFill>
                  <a:schemeClr val="bg1"/>
                </a:solidFill>
                <a:latin typeface="汉仪青云简" panose="00020600040101010101" charset="-122"/>
                <a:ea typeface="汉仪青云简" panose="00020600040101010101" charset="-122"/>
                <a:cs typeface="Aparajita" pitchFamily="34" charset="0"/>
                <a:sym typeface="Bevan" charset="0"/>
              </a:endParaRPr>
            </a:p>
          </p:txBody>
        </p:sp>
        <p:sp>
          <p:nvSpPr>
            <p:cNvPr id="23" name="Rectangle 6"/>
            <p:cNvSpPr/>
            <p:nvPr/>
          </p:nvSpPr>
          <p:spPr bwMode="auto">
            <a:xfrm>
              <a:off x="9806768" y="4507965"/>
              <a:ext cx="2019299" cy="707347"/>
            </a:xfrm>
            <a:prstGeom prst="rect">
              <a:avLst/>
            </a:prstGeom>
            <a:noFill/>
            <a:ln>
              <a:noFill/>
            </a:ln>
          </p:spPr>
          <p:txBody>
            <a:bodyPr lIns="0" tIns="0" rIns="0" bIns="0" anchor="ctr"/>
            <a:lstStyle/>
            <a:p>
              <a:r>
                <a:rPr lang="en-US" sz="2400" dirty="0">
                  <a:solidFill>
                    <a:schemeClr val="bg1"/>
                  </a:solidFill>
                  <a:latin typeface="汉仪青云简" panose="00020600040101010101" charset="-122"/>
                  <a:ea typeface="汉仪青云简" panose="00020600040101010101" charset="-122"/>
                  <a:cs typeface="Aparajita" pitchFamily="34" charset="0"/>
                  <a:sym typeface="Bevan" charset="0"/>
                </a:rPr>
                <a:t>2</a:t>
              </a:r>
              <a:endParaRPr lang="en-US" sz="2400" dirty="0">
                <a:solidFill>
                  <a:schemeClr val="bg1"/>
                </a:solidFill>
                <a:latin typeface="汉仪青云简" panose="00020600040101010101" charset="-122"/>
                <a:ea typeface="汉仪青云简" panose="00020600040101010101" charset="-122"/>
                <a:cs typeface="Aparajita" pitchFamily="34" charset="0"/>
                <a:sym typeface="Bevan" charset="0"/>
              </a:endParaRPr>
            </a:p>
          </p:txBody>
        </p:sp>
        <p:sp>
          <p:nvSpPr>
            <p:cNvPr id="24" name="Rectangle 6"/>
            <p:cNvSpPr/>
            <p:nvPr/>
          </p:nvSpPr>
          <p:spPr bwMode="auto">
            <a:xfrm>
              <a:off x="9806768" y="6641564"/>
              <a:ext cx="2019299" cy="707347"/>
            </a:xfrm>
            <a:prstGeom prst="rect">
              <a:avLst/>
            </a:prstGeom>
            <a:noFill/>
            <a:ln>
              <a:noFill/>
            </a:ln>
          </p:spPr>
          <p:txBody>
            <a:bodyPr lIns="0" tIns="0" rIns="0" bIns="0" anchor="ctr"/>
            <a:lstStyle/>
            <a:p>
              <a:r>
                <a:rPr lang="en-US" sz="2400" dirty="0">
                  <a:solidFill>
                    <a:schemeClr val="bg1"/>
                  </a:solidFill>
                  <a:latin typeface="汉仪青云简" panose="00020600040101010101" charset="-122"/>
                  <a:ea typeface="汉仪青云简" panose="00020600040101010101" charset="-122"/>
                  <a:cs typeface="Aparajita" pitchFamily="34" charset="0"/>
                  <a:sym typeface="Bevan" charset="0"/>
                </a:rPr>
                <a:t>3</a:t>
              </a:r>
              <a:endParaRPr lang="en-US" sz="2400" dirty="0">
                <a:solidFill>
                  <a:schemeClr val="bg1"/>
                </a:solidFill>
                <a:latin typeface="汉仪青云简" panose="00020600040101010101" charset="-122"/>
                <a:ea typeface="汉仪青云简" panose="00020600040101010101" charset="-122"/>
                <a:cs typeface="Aparajita" pitchFamily="34" charset="0"/>
                <a:sym typeface="Bevan" charset="0"/>
              </a:endParaRPr>
            </a:p>
          </p:txBody>
        </p:sp>
      </p:grpSp>
      <p:cxnSp>
        <p:nvCxnSpPr>
          <p:cNvPr id="32" name="i$liḋe-Straight Connector 16"/>
          <p:cNvCxnSpPr/>
          <p:nvPr/>
        </p:nvCxnSpPr>
        <p:spPr>
          <a:xfrm>
            <a:off x="3818229" y="1707148"/>
            <a:ext cx="3597286" cy="0"/>
          </a:xfrm>
          <a:prstGeom prst="line">
            <a:avLst/>
          </a:prstGeom>
          <a:ln w="28575" cap="rnd">
            <a:solidFill>
              <a:schemeClr val="tx1">
                <a:lumMod val="95000"/>
                <a:lumOff val="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33" name="i$liḋe-Straight Connector 17"/>
          <p:cNvCxnSpPr/>
          <p:nvPr/>
        </p:nvCxnSpPr>
        <p:spPr>
          <a:xfrm>
            <a:off x="3818229" y="2301362"/>
            <a:ext cx="3597286" cy="0"/>
          </a:xfrm>
          <a:prstGeom prst="line">
            <a:avLst/>
          </a:prstGeom>
          <a:ln w="28575" cap="rnd">
            <a:solidFill>
              <a:schemeClr val="tx1">
                <a:lumMod val="95000"/>
                <a:lumOff val="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35" name="矩形 34"/>
          <p:cNvSpPr/>
          <p:nvPr/>
        </p:nvSpPr>
        <p:spPr>
          <a:xfrm>
            <a:off x="7428865" y="1448435"/>
            <a:ext cx="742315" cy="247650"/>
          </a:xfrm>
          <a:prstGeom prst="rect">
            <a:avLst/>
          </a:prstGeom>
          <a:solidFill>
            <a:schemeClr val="tx1">
              <a:lumMod val="95000"/>
              <a:lumOff val="5000"/>
            </a:schemeClr>
          </a:solidFill>
        </p:spPr>
        <p:txBody>
          <a:bodyPr wrap="square">
            <a:spAutoFit/>
          </a:bodyPr>
          <a:lstStyle/>
          <a:p>
            <a:endParaRPr lang="zh-CN" altLang="en-US" sz="1015">
              <a:solidFill>
                <a:schemeClr val="bg1"/>
              </a:solidFill>
              <a:latin typeface="华文细黑" pitchFamily="2" charset="-122"/>
              <a:ea typeface="华文细黑" pitchFamily="2" charset="-122"/>
              <a:cs typeface="华文黑体" pitchFamily="2" charset="-122"/>
            </a:endParaRPr>
          </a:p>
        </p:txBody>
      </p:sp>
      <p:sp>
        <p:nvSpPr>
          <p:cNvPr id="36" name="矩形 35"/>
          <p:cNvSpPr/>
          <p:nvPr/>
        </p:nvSpPr>
        <p:spPr>
          <a:xfrm>
            <a:off x="7428865" y="2046605"/>
            <a:ext cx="742315" cy="247650"/>
          </a:xfrm>
          <a:prstGeom prst="rect">
            <a:avLst/>
          </a:prstGeom>
          <a:solidFill>
            <a:schemeClr val="tx1">
              <a:lumMod val="95000"/>
              <a:lumOff val="5000"/>
            </a:schemeClr>
          </a:solidFill>
        </p:spPr>
        <p:txBody>
          <a:bodyPr wrap="square">
            <a:spAutoFit/>
          </a:bodyPr>
          <a:lstStyle/>
          <a:p>
            <a:endParaRPr lang="zh-CN" altLang="en-US" sz="1015" dirty="0">
              <a:solidFill>
                <a:schemeClr val="bg1"/>
              </a:solidFill>
              <a:latin typeface="华文细黑" pitchFamily="2" charset="-122"/>
              <a:ea typeface="华文细黑" pitchFamily="2" charset="-122"/>
              <a:cs typeface="华文黑体" pitchFamily="2" charset="-122"/>
            </a:endParaRPr>
          </a:p>
        </p:txBody>
      </p:sp>
      <p:sp>
        <p:nvSpPr>
          <p:cNvPr id="44" name="矩形 43"/>
          <p:cNvSpPr/>
          <p:nvPr/>
        </p:nvSpPr>
        <p:spPr>
          <a:xfrm>
            <a:off x="4679315" y="1755140"/>
            <a:ext cx="1697990" cy="645160"/>
          </a:xfrm>
          <a:prstGeom prst="rect">
            <a:avLst/>
          </a:prstGeom>
        </p:spPr>
        <p:txBody>
          <a:bodyPr wrap="square">
            <a:spAutoFit/>
            <a:scene3d>
              <a:camera prst="orthographicFront"/>
              <a:lightRig rig="threePt" dir="t"/>
            </a:scene3d>
            <a:sp3d contourW="12700"/>
          </a:bodyPr>
          <a:lstStyle/>
          <a:p>
            <a:pPr algn="r">
              <a:lnSpc>
                <a:spcPct val="150000"/>
              </a:lnSpc>
            </a:pPr>
            <a:r>
              <a:rPr lang="zh-CN" altLang="en-US" sz="2400" b="1" dirty="0">
                <a:solidFill>
                  <a:schemeClr val="bg2">
                    <a:lumMod val="25000"/>
                  </a:schemeClr>
                </a:solidFill>
                <a:latin typeface="汉仪青云简" panose="00020600040101010101" charset="-122"/>
                <a:ea typeface="汉仪青云简" panose="00020600040101010101" charset="-122"/>
              </a:rPr>
              <a:t>模型简述</a:t>
            </a:r>
            <a:endParaRPr lang="zh-CN" altLang="en-US" sz="2400" b="1" dirty="0">
              <a:solidFill>
                <a:schemeClr val="bg2">
                  <a:lumMod val="25000"/>
                </a:schemeClr>
              </a:solidFill>
              <a:latin typeface="汉仪青云简" panose="00020600040101010101" charset="-122"/>
              <a:ea typeface="汉仪青云简" panose="00020600040101010101" charset="-122"/>
            </a:endParaRPr>
          </a:p>
        </p:txBody>
      </p:sp>
      <p:sp>
        <p:nvSpPr>
          <p:cNvPr id="27" name="矩形 26"/>
          <p:cNvSpPr/>
          <p:nvPr/>
        </p:nvSpPr>
        <p:spPr>
          <a:xfrm>
            <a:off x="4679315" y="1109980"/>
            <a:ext cx="1697990" cy="645160"/>
          </a:xfrm>
          <a:prstGeom prst="rect">
            <a:avLst/>
          </a:prstGeom>
        </p:spPr>
        <p:txBody>
          <a:bodyPr wrap="square">
            <a:spAutoFit/>
            <a:scene3d>
              <a:camera prst="orthographicFront"/>
              <a:lightRig rig="threePt" dir="t"/>
            </a:scene3d>
            <a:sp3d contourW="12700"/>
          </a:bodyPr>
          <a:p>
            <a:pPr algn="r">
              <a:lnSpc>
                <a:spcPct val="150000"/>
              </a:lnSpc>
            </a:pPr>
            <a:r>
              <a:rPr lang="zh-CN" altLang="en-US" sz="2400" b="1" dirty="0">
                <a:solidFill>
                  <a:schemeClr val="bg2">
                    <a:lumMod val="25000"/>
                  </a:schemeClr>
                </a:solidFill>
                <a:latin typeface="汉仪青云简" panose="00020600040101010101" charset="-122"/>
                <a:ea typeface="汉仪青云简" panose="00020600040101010101" charset="-122"/>
              </a:rPr>
              <a:t>任务简述</a:t>
            </a:r>
            <a:endParaRPr lang="zh-CN" altLang="en-US" sz="2400" b="1" dirty="0">
              <a:solidFill>
                <a:schemeClr val="bg2">
                  <a:lumMod val="25000"/>
                </a:schemeClr>
              </a:solidFill>
              <a:latin typeface="汉仪青云简" panose="00020600040101010101" charset="-122"/>
              <a:ea typeface="汉仪青云简" panose="00020600040101010101" charset="-122"/>
            </a:endParaRPr>
          </a:p>
        </p:txBody>
      </p:sp>
      <p:sp>
        <p:nvSpPr>
          <p:cNvPr id="28" name="矩形 27"/>
          <p:cNvSpPr/>
          <p:nvPr/>
        </p:nvSpPr>
        <p:spPr>
          <a:xfrm>
            <a:off x="3129855" y="222524"/>
            <a:ext cx="2722880" cy="245110"/>
          </a:xfrm>
          <a:prstGeom prst="rect">
            <a:avLst/>
          </a:prstGeom>
        </p:spPr>
        <p:txBody>
          <a:bodyPr wrap="none">
            <a:spAutoFit/>
            <a:scene3d>
              <a:camera prst="orthographicFront"/>
              <a:lightRig rig="threePt" dir="t"/>
            </a:scene3d>
            <a:sp3d contourW="12700"/>
          </a:bodyPr>
          <a:p>
            <a:pPr algn="ctr"/>
            <a:r>
              <a:rPr lang="zh-CN" altLang="en-US" sz="1000" dirty="0">
                <a:solidFill>
                  <a:schemeClr val="bg2">
                    <a:lumMod val="10000"/>
                  </a:schemeClr>
                </a:solidFill>
                <a:latin typeface="微软雅黑" panose="020B0503020204020204" pitchFamily="34" charset="-122"/>
                <a:ea typeface="微软雅黑" panose="020B0503020204020204" pitchFamily="34" charset="-122"/>
              </a:rPr>
              <a:t>基于随机森林算法完成鸢尾花卉品种预测任务</a:t>
            </a:r>
            <a:endParaRPr lang="zh-CN" altLang="en-US" sz="1000" dirty="0">
              <a:solidFill>
                <a:schemeClr val="bg2">
                  <a:lumMod val="10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withEffect">
                                  <p:stCondLst>
                                    <p:cond delay="20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500"/>
                                        <p:tgtEl>
                                          <p:spTgt spid="35"/>
                                        </p:tgtEl>
                                        <p:attrNameLst>
                                          <p:attrName>ppt_x</p:attrName>
                                        </p:attrNameLst>
                                      </p:cBhvr>
                                      <p:tavLst>
                                        <p:tav tm="0">
                                          <p:val>
                                            <p:strVal val="#ppt_x+#ppt_w*1.125000"/>
                                          </p:val>
                                        </p:tav>
                                        <p:tav tm="100000">
                                          <p:val>
                                            <p:strVal val="#ppt_x"/>
                                          </p:val>
                                        </p:tav>
                                      </p:tavLst>
                                    </p:anim>
                                    <p:animEffect transition="in" filter="wipe(left)">
                                      <p:cBhvr>
                                        <p:cTn id="8" dur="500"/>
                                        <p:tgtEl>
                                          <p:spTgt spid="35"/>
                                        </p:tgtEl>
                                      </p:cBhvr>
                                    </p:animEffect>
                                  </p:childTnLst>
                                </p:cTn>
                              </p:par>
                              <p:par>
                                <p:cTn id="9" presetID="12" presetClass="entr" presetSubtype="2" fill="hold" grpId="0" nodeType="withEffect">
                                  <p:stCondLst>
                                    <p:cond delay="1200"/>
                                  </p:stCondLst>
                                  <p:childTnLst>
                                    <p:set>
                                      <p:cBhvr>
                                        <p:cTn id="10" dur="1" fill="hold">
                                          <p:stCondLst>
                                            <p:cond delay="0"/>
                                          </p:stCondLst>
                                        </p:cTn>
                                        <p:tgtEl>
                                          <p:spTgt spid="36"/>
                                        </p:tgtEl>
                                        <p:attrNameLst>
                                          <p:attrName>style.visibility</p:attrName>
                                        </p:attrNameLst>
                                      </p:cBhvr>
                                      <p:to>
                                        <p:strVal val="visible"/>
                                      </p:to>
                                    </p:set>
                                    <p:anim calcmode="lin" valueType="num">
                                      <p:cBhvr additive="base">
                                        <p:cTn id="11" dur="500"/>
                                        <p:tgtEl>
                                          <p:spTgt spid="36"/>
                                        </p:tgtEl>
                                        <p:attrNameLst>
                                          <p:attrName>ppt_x</p:attrName>
                                        </p:attrNameLst>
                                      </p:cBhvr>
                                      <p:tavLst>
                                        <p:tav tm="0">
                                          <p:val>
                                            <p:strVal val="#ppt_x+#ppt_w*1.125000"/>
                                          </p:val>
                                        </p:tav>
                                        <p:tav tm="100000">
                                          <p:val>
                                            <p:strVal val="#ppt_x"/>
                                          </p:val>
                                        </p:tav>
                                      </p:tavLst>
                                    </p:anim>
                                    <p:animEffect transition="in" filter="wipe(left)">
                                      <p:cBhvr>
                                        <p:cTn id="12"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bldLvl="0" animBg="1"/>
      <p:bldP spid="36"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矩形 76"/>
          <p:cNvSpPr/>
          <p:nvPr/>
        </p:nvSpPr>
        <p:spPr>
          <a:xfrm>
            <a:off x="478790" y="1036320"/>
            <a:ext cx="8159750" cy="3566160"/>
          </a:xfrm>
          <a:prstGeom prst="rect">
            <a:avLst/>
          </a:prstGeom>
          <a:solidFill>
            <a:schemeClr val="bg1"/>
          </a:solidFill>
          <a:ln>
            <a:solidFill>
              <a:schemeClr val="bg1">
                <a:lumMod val="9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 name="直接连接符 1"/>
          <p:cNvCxnSpPr/>
          <p:nvPr/>
        </p:nvCxnSpPr>
        <p:spPr>
          <a:xfrm>
            <a:off x="67133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60045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70" name="Freeform 12"/>
          <p:cNvSpPr>
            <a:spLocks noEditPoints="1"/>
          </p:cNvSpPr>
          <p:nvPr/>
        </p:nvSpPr>
        <p:spPr bwMode="auto">
          <a:xfrm>
            <a:off x="5048444" y="2771963"/>
            <a:ext cx="139574" cy="24425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solidFill>
          <a:ln>
            <a:noFill/>
          </a:ln>
        </p:spPr>
        <p:txBody>
          <a:bodyPr vert="horz" wrap="square" lIns="91440" tIns="45720" rIns="91440" bIns="45720" numCol="1" anchor="t" anchorCtr="0" compatLnSpc="1"/>
          <a:lstStyle/>
          <a:p>
            <a:endParaRPr lang="en-US"/>
          </a:p>
        </p:txBody>
      </p:sp>
      <p:grpSp>
        <p:nvGrpSpPr>
          <p:cNvPr id="71" name="Group 138"/>
          <p:cNvGrpSpPr/>
          <p:nvPr/>
        </p:nvGrpSpPr>
        <p:grpSpPr>
          <a:xfrm>
            <a:off x="5042286" y="1321676"/>
            <a:ext cx="151889" cy="264781"/>
            <a:chOff x="5734050" y="3273426"/>
            <a:chExt cx="117475" cy="204788"/>
          </a:xfrm>
          <a:solidFill>
            <a:schemeClr val="bg1"/>
          </a:solidFill>
        </p:grpSpPr>
        <p:sp>
          <p:nvSpPr>
            <p:cNvPr id="72" name="Freeform 22"/>
            <p:cNvSpPr/>
            <p:nvPr/>
          </p:nvSpPr>
          <p:spPr bwMode="auto">
            <a:xfrm>
              <a:off x="5756275" y="3273426"/>
              <a:ext cx="95250" cy="204788"/>
            </a:xfrm>
            <a:custGeom>
              <a:avLst/>
              <a:gdLst>
                <a:gd name="T0" fmla="*/ 53 w 59"/>
                <a:gd name="T1" fmla="*/ 6 h 126"/>
                <a:gd name="T2" fmla="*/ 9 w 59"/>
                <a:gd name="T3" fmla="*/ 38 h 126"/>
                <a:gd name="T4" fmla="*/ 0 w 59"/>
                <a:gd name="T5" fmla="*/ 40 h 126"/>
                <a:gd name="T6" fmla="*/ 0 w 59"/>
                <a:gd name="T7" fmla="*/ 87 h 126"/>
                <a:gd name="T8" fmla="*/ 9 w 59"/>
                <a:gd name="T9" fmla="*/ 88 h 126"/>
                <a:gd name="T10" fmla="*/ 52 w 59"/>
                <a:gd name="T11" fmla="*/ 120 h 126"/>
                <a:gd name="T12" fmla="*/ 59 w 59"/>
                <a:gd name="T13" fmla="*/ 120 h 126"/>
                <a:gd name="T14" fmla="*/ 59 w 59"/>
                <a:gd name="T15" fmla="*/ 6 h 126"/>
                <a:gd name="T16" fmla="*/ 53 w 59"/>
                <a:gd name="T17" fmla="*/ 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126">
                  <a:moveTo>
                    <a:pt x="53" y="6"/>
                  </a:moveTo>
                  <a:cubicBezTo>
                    <a:pt x="9" y="38"/>
                    <a:pt x="9" y="38"/>
                    <a:pt x="9" y="38"/>
                  </a:cubicBezTo>
                  <a:cubicBezTo>
                    <a:pt x="9" y="38"/>
                    <a:pt x="5" y="38"/>
                    <a:pt x="0" y="40"/>
                  </a:cubicBezTo>
                  <a:cubicBezTo>
                    <a:pt x="0" y="87"/>
                    <a:pt x="0" y="87"/>
                    <a:pt x="0" y="87"/>
                  </a:cubicBezTo>
                  <a:cubicBezTo>
                    <a:pt x="5" y="88"/>
                    <a:pt x="9" y="88"/>
                    <a:pt x="9" y="88"/>
                  </a:cubicBezTo>
                  <a:cubicBezTo>
                    <a:pt x="52" y="120"/>
                    <a:pt x="52" y="120"/>
                    <a:pt x="52" y="120"/>
                  </a:cubicBezTo>
                  <a:cubicBezTo>
                    <a:pt x="52" y="120"/>
                    <a:pt x="59" y="126"/>
                    <a:pt x="59" y="120"/>
                  </a:cubicBezTo>
                  <a:cubicBezTo>
                    <a:pt x="59" y="113"/>
                    <a:pt x="59" y="12"/>
                    <a:pt x="59" y="6"/>
                  </a:cubicBezTo>
                  <a:cubicBezTo>
                    <a:pt x="59" y="0"/>
                    <a:pt x="53" y="6"/>
                    <a:pt x="5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3" name="Freeform 23"/>
            <p:cNvSpPr/>
            <p:nvPr/>
          </p:nvSpPr>
          <p:spPr bwMode="auto">
            <a:xfrm>
              <a:off x="5734050" y="3341688"/>
              <a:ext cx="11113" cy="69850"/>
            </a:xfrm>
            <a:custGeom>
              <a:avLst/>
              <a:gdLst>
                <a:gd name="T0" fmla="*/ 0 w 7"/>
                <a:gd name="T1" fmla="*/ 7 h 43"/>
                <a:gd name="T2" fmla="*/ 0 w 7"/>
                <a:gd name="T3" fmla="*/ 37 h 43"/>
                <a:gd name="T4" fmla="*/ 7 w 7"/>
                <a:gd name="T5" fmla="*/ 43 h 43"/>
                <a:gd name="T6" fmla="*/ 7 w 7"/>
                <a:gd name="T7" fmla="*/ 0 h 43"/>
                <a:gd name="T8" fmla="*/ 0 w 7"/>
                <a:gd name="T9" fmla="*/ 7 h 43"/>
              </a:gdLst>
              <a:ahLst/>
              <a:cxnLst>
                <a:cxn ang="0">
                  <a:pos x="T0" y="T1"/>
                </a:cxn>
                <a:cxn ang="0">
                  <a:pos x="T2" y="T3"/>
                </a:cxn>
                <a:cxn ang="0">
                  <a:pos x="T4" y="T5"/>
                </a:cxn>
                <a:cxn ang="0">
                  <a:pos x="T6" y="T7"/>
                </a:cxn>
                <a:cxn ang="0">
                  <a:pos x="T8" y="T9"/>
                </a:cxn>
              </a:cxnLst>
              <a:rect l="0" t="0" r="r" b="b"/>
              <a:pathLst>
                <a:path w="7" h="43">
                  <a:moveTo>
                    <a:pt x="0" y="7"/>
                  </a:moveTo>
                  <a:cubicBezTo>
                    <a:pt x="0" y="16"/>
                    <a:pt x="0" y="31"/>
                    <a:pt x="0" y="37"/>
                  </a:cubicBezTo>
                  <a:cubicBezTo>
                    <a:pt x="0" y="40"/>
                    <a:pt x="3" y="42"/>
                    <a:pt x="7" y="43"/>
                  </a:cubicBezTo>
                  <a:cubicBezTo>
                    <a:pt x="7" y="0"/>
                    <a:pt x="7" y="0"/>
                    <a:pt x="7" y="0"/>
                  </a:cubicBezTo>
                  <a:cubicBezTo>
                    <a:pt x="3" y="1"/>
                    <a:pt x="0" y="4"/>
                    <a:pt x="0"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pic>
        <p:nvPicPr>
          <p:cNvPr id="75" name="图片 74"/>
          <p:cNvPicPr>
            <a:picLocks noChangeAspect="1"/>
          </p:cNvPicPr>
          <p:nvPr/>
        </p:nvPicPr>
        <p:blipFill>
          <a:blip r:embed="rId1">
            <a:grayscl/>
            <a:extLst>
              <a:ext uri="{28A0092B-C50C-407E-A947-70E740481C1C}">
                <a14:useLocalDpi xmlns:a14="http://schemas.microsoft.com/office/drawing/2010/main" val="0"/>
              </a:ext>
            </a:extLst>
          </a:blip>
          <a:stretch>
            <a:fillRect/>
          </a:stretch>
        </p:blipFill>
        <p:spPr>
          <a:xfrm flipH="1">
            <a:off x="732293" y="1170853"/>
            <a:ext cx="2028563" cy="1998032"/>
          </a:xfrm>
          <a:prstGeom prst="rect">
            <a:avLst/>
          </a:prstGeom>
        </p:spPr>
      </p:pic>
      <p:pic>
        <p:nvPicPr>
          <p:cNvPr id="76" name="图片 75"/>
          <p:cNvPicPr>
            <a:picLocks noChangeAspect="1"/>
          </p:cNvPicPr>
          <p:nvPr/>
        </p:nvPicPr>
        <p:blipFill>
          <a:blip r:embed="rId1">
            <a:grayscl/>
            <a:extLst>
              <a:ext uri="{28A0092B-C50C-407E-A947-70E740481C1C}">
                <a14:useLocalDpi xmlns:a14="http://schemas.microsoft.com/office/drawing/2010/main" val="0"/>
              </a:ext>
            </a:extLst>
          </a:blip>
          <a:stretch>
            <a:fillRect/>
          </a:stretch>
        </p:blipFill>
        <p:spPr>
          <a:xfrm>
            <a:off x="2796356" y="1170853"/>
            <a:ext cx="1984084" cy="1998032"/>
          </a:xfrm>
          <a:prstGeom prst="rect">
            <a:avLst/>
          </a:prstGeom>
        </p:spPr>
      </p:pic>
      <p:sp>
        <p:nvSpPr>
          <p:cNvPr id="74" name="矩形 73"/>
          <p:cNvSpPr/>
          <p:nvPr/>
        </p:nvSpPr>
        <p:spPr>
          <a:xfrm>
            <a:off x="3366093" y="290"/>
            <a:ext cx="1960880" cy="398780"/>
          </a:xfrm>
          <a:prstGeom prst="rect">
            <a:avLst/>
          </a:prstGeom>
        </p:spPr>
        <p:txBody>
          <a:bodyPr wrap="none">
            <a:spAutoFit/>
            <a:scene3d>
              <a:camera prst="orthographicFront"/>
              <a:lightRig rig="threePt" dir="t"/>
            </a:scene3d>
            <a:sp3d contourW="12700"/>
          </a:bodyPr>
          <a:p>
            <a:pPr algn="ctr"/>
            <a:r>
              <a:rPr lang="zh-CN" altLang="en-US" sz="2000" dirty="0">
                <a:solidFill>
                  <a:schemeClr val="bg2">
                    <a:lumMod val="10000"/>
                  </a:schemeClr>
                </a:solidFill>
                <a:latin typeface="汉仪青云简" panose="00020600040101010101" charset="-122"/>
                <a:ea typeface="汉仪青云简" panose="00020600040101010101" charset="-122"/>
              </a:rPr>
              <a:t>随机森林决策树</a:t>
            </a:r>
            <a:endParaRPr lang="zh-CN" altLang="en-US" sz="2000" dirty="0">
              <a:solidFill>
                <a:schemeClr val="bg2">
                  <a:lumMod val="10000"/>
                </a:schemeClr>
              </a:solidFill>
              <a:latin typeface="汉仪青云简" panose="00020600040101010101" charset="-122"/>
              <a:ea typeface="汉仪青云简" panose="00020600040101010101" charset="-122"/>
            </a:endParaRPr>
          </a:p>
        </p:txBody>
      </p:sp>
      <p:sp>
        <p:nvSpPr>
          <p:cNvPr id="82" name="文本框 81"/>
          <p:cNvSpPr txBox="1"/>
          <p:nvPr/>
        </p:nvSpPr>
        <p:spPr>
          <a:xfrm>
            <a:off x="5043170" y="1409700"/>
            <a:ext cx="3594735" cy="2461260"/>
          </a:xfrm>
          <a:prstGeom prst="rect">
            <a:avLst/>
          </a:prstGeom>
          <a:noFill/>
        </p:spPr>
        <p:txBody>
          <a:bodyPr wrap="square" rtlCol="0">
            <a:spAutoFit/>
          </a:bodyPr>
          <a:p>
            <a:r>
              <a:rPr lang="zh-CN" altLang="en-US" sz="1400"/>
              <a:t>随机森林分类效果（错误率）与两个因素有关：</a:t>
            </a:r>
            <a:endParaRPr lang="zh-CN" altLang="en-US" sz="1400"/>
          </a:p>
          <a:p>
            <a:r>
              <a:rPr lang="en-US" altLang="zh-CN" sz="1400"/>
              <a:t>1</a:t>
            </a:r>
            <a:r>
              <a:rPr lang="zh-CN" altLang="en-US" sz="1400"/>
              <a:t>、</a:t>
            </a:r>
            <a:r>
              <a:rPr lang="zh-CN" altLang="en-US" sz="1400"/>
              <a:t>森林中任意两棵树的相关性：相关性越大，错误率越大；</a:t>
            </a:r>
            <a:endParaRPr lang="zh-CN" altLang="en-US" sz="1400"/>
          </a:p>
          <a:p>
            <a:r>
              <a:rPr lang="en-US" altLang="zh-CN" sz="1400"/>
              <a:t>2</a:t>
            </a:r>
            <a:r>
              <a:rPr lang="zh-CN" altLang="en-US" sz="1400"/>
              <a:t>、</a:t>
            </a:r>
            <a:r>
              <a:rPr lang="zh-CN" altLang="en-US" sz="1400"/>
              <a:t>森林中每棵树的分类能力：每棵树的分类能力越强，整个森林的错误率越低。</a:t>
            </a:r>
            <a:endParaRPr lang="zh-CN" altLang="en-US" sz="1400"/>
          </a:p>
          <a:p>
            <a:r>
              <a:rPr lang="zh-CN" altLang="en-US" sz="1400"/>
              <a:t>　　减小特征选择个数m，树的相关性和分类能力也会相应的降低；增大m，两者也会随之增大。所以关键问题是如何选择最优的m（或者是范围），这也是随机森林唯一的一个参数。</a:t>
            </a:r>
            <a:endParaRPr lang="zh-CN" altLang="en-US" sz="140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cstate="hqprint">
            <a:extLst>
              <a:ext uri="{28A0092B-C50C-407E-A947-70E740481C1C}">
                <a14:useLocalDpi xmlns:a14="http://schemas.microsoft.com/office/drawing/2010/main" val="0"/>
              </a:ext>
            </a:extLst>
          </a:blip>
          <a:stretch>
            <a:fillRect/>
          </a:stretch>
        </p:blipFill>
        <p:spPr>
          <a:xfrm>
            <a:off x="0" y="0"/>
            <a:ext cx="9144000" cy="3352800"/>
          </a:xfrm>
          <a:prstGeom prst="rect">
            <a:avLst/>
          </a:prstGeom>
        </p:spPr>
      </p:pic>
      <p:sp>
        <p:nvSpPr>
          <p:cNvPr id="6" name="矩形 5"/>
          <p:cNvSpPr/>
          <p:nvPr/>
        </p:nvSpPr>
        <p:spPr>
          <a:xfrm>
            <a:off x="2303592" y="3828109"/>
            <a:ext cx="4500880" cy="521970"/>
          </a:xfrm>
          <a:prstGeom prst="rect">
            <a:avLst/>
          </a:prstGeom>
        </p:spPr>
        <p:txBody>
          <a:bodyPr wrap="none">
            <a:spAutoFit/>
            <a:scene3d>
              <a:camera prst="orthographicFront"/>
              <a:lightRig rig="threePt" dir="t"/>
            </a:scene3d>
            <a:sp3d contourW="12700"/>
          </a:bodyPr>
          <a:lstStyle/>
          <a:p>
            <a:pPr algn="ctr"/>
            <a:r>
              <a:rPr lang="zh-CN" altLang="en-US" sz="2800" spc="600" dirty="0">
                <a:solidFill>
                  <a:schemeClr val="bg2">
                    <a:lumMod val="10000"/>
                  </a:schemeClr>
                </a:solidFill>
                <a:latin typeface="微软雅黑" panose="020B0503020204020204" pitchFamily="34" charset="-122"/>
                <a:ea typeface="微软雅黑" panose="020B0503020204020204" pitchFamily="34" charset="-122"/>
              </a:rPr>
              <a:t>答辩结束，谢谢观看！</a:t>
            </a:r>
            <a:endParaRPr lang="zh-CN" altLang="en-US" sz="2800" spc="600" dirty="0">
              <a:solidFill>
                <a:schemeClr val="bg2">
                  <a:lumMod val="10000"/>
                </a:schemeClr>
              </a:solidFill>
              <a:latin typeface="微软雅黑" panose="020B0503020204020204" pitchFamily="34" charset="-122"/>
              <a:ea typeface="微软雅黑" panose="020B0503020204020204" pitchFamily="34" charset="-122"/>
            </a:endParaRPr>
          </a:p>
        </p:txBody>
      </p:sp>
      <p:grpSp>
        <p:nvGrpSpPr>
          <p:cNvPr id="8" name="组合 7"/>
          <p:cNvGrpSpPr/>
          <p:nvPr/>
        </p:nvGrpSpPr>
        <p:grpSpPr>
          <a:xfrm>
            <a:off x="6771190" y="3015637"/>
            <a:ext cx="2372810" cy="337163"/>
            <a:chOff x="4513765" y="4553339"/>
            <a:chExt cx="2372810" cy="337163"/>
          </a:xfrm>
        </p:grpSpPr>
        <p:sp>
          <p:nvSpPr>
            <p:cNvPr id="9" name="圆角矩形 4"/>
            <p:cNvSpPr/>
            <p:nvPr/>
          </p:nvSpPr>
          <p:spPr>
            <a:xfrm>
              <a:off x="4513765" y="4553339"/>
              <a:ext cx="2372810" cy="33716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solidFill>
                  <a:schemeClr val="bg2">
                    <a:lumMod val="10000"/>
                  </a:schemeClr>
                </a:solidFill>
                <a:latin typeface="微软雅黑" panose="020B0503020204020204" pitchFamily="34" charset="-122"/>
                <a:ea typeface="微软雅黑" panose="020B0503020204020204" pitchFamily="34" charset="-122"/>
              </a:endParaRPr>
            </a:p>
          </p:txBody>
        </p:sp>
        <p:sp>
          <p:nvSpPr>
            <p:cNvPr id="10" name="矩形 9"/>
            <p:cNvSpPr/>
            <p:nvPr/>
          </p:nvSpPr>
          <p:spPr>
            <a:xfrm>
              <a:off x="4538396" y="4613503"/>
              <a:ext cx="2262158" cy="246221"/>
            </a:xfrm>
            <a:prstGeom prst="rect">
              <a:avLst/>
            </a:prstGeom>
          </p:spPr>
          <p:txBody>
            <a:bodyPr wrap="none">
              <a:spAutoFit/>
              <a:scene3d>
                <a:camera prst="orthographicFront"/>
                <a:lightRig rig="threePt" dir="t"/>
              </a:scene3d>
              <a:sp3d contourW="12700"/>
            </a:bodyPr>
            <a:lstStyle/>
            <a:p>
              <a:pPr algn="ctr"/>
              <a:r>
                <a:rPr lang="zh-CN" altLang="en-US" sz="1000" dirty="0">
                  <a:solidFill>
                    <a:schemeClr val="bg2">
                      <a:lumMod val="10000"/>
                    </a:schemeClr>
                  </a:solidFill>
                  <a:latin typeface="微软雅黑" panose="020B0503020204020204" pitchFamily="34" charset="-122"/>
                  <a:ea typeface="微软雅黑" panose="020B0503020204020204" pitchFamily="34" charset="-122"/>
                </a:rPr>
                <a:t>汇报人</a:t>
              </a:r>
              <a:r>
                <a:rPr lang="zh-CN" altLang="en-US" sz="1000" dirty="0" smtClean="0">
                  <a:solidFill>
                    <a:schemeClr val="bg2">
                      <a:lumMod val="10000"/>
                    </a:schemeClr>
                  </a:solidFill>
                  <a:latin typeface="微软雅黑" panose="020B0503020204020204" pitchFamily="34" charset="-122"/>
                  <a:ea typeface="微软雅黑" panose="020B0503020204020204" pitchFamily="34" charset="-122"/>
                </a:rPr>
                <a:t>：猪七爷素材    </a:t>
              </a:r>
              <a:r>
                <a:rPr lang="zh-CN" altLang="en-US" sz="1000" dirty="0">
                  <a:solidFill>
                    <a:schemeClr val="bg2">
                      <a:lumMod val="10000"/>
                    </a:schemeClr>
                  </a:solidFill>
                  <a:latin typeface="微软雅黑" panose="020B0503020204020204" pitchFamily="34" charset="-122"/>
                  <a:ea typeface="微软雅黑" panose="020B0503020204020204" pitchFamily="34" charset="-122"/>
                </a:rPr>
                <a:t>部门：策划部</a:t>
              </a:r>
              <a:endParaRPr lang="zh-CN" altLang="en-US" sz="1000" dirty="0">
                <a:solidFill>
                  <a:schemeClr val="bg2">
                    <a:lumMod val="10000"/>
                  </a:schemeClr>
                </a:solidFill>
                <a:latin typeface="微软雅黑" panose="020B0503020204020204" pitchFamily="34" charset="-122"/>
                <a:ea typeface="微软雅黑" panose="020B0503020204020204" pitchFamily="34" charset="-122"/>
              </a:endParaRPr>
            </a:p>
          </p:txBody>
        </p:sp>
      </p:grpSp>
      <p:grpSp>
        <p:nvGrpSpPr>
          <p:cNvPr id="2" name="组合 1"/>
          <p:cNvGrpSpPr/>
          <p:nvPr/>
        </p:nvGrpSpPr>
        <p:grpSpPr>
          <a:xfrm>
            <a:off x="6771005" y="2824480"/>
            <a:ext cx="2372995" cy="600370"/>
            <a:chOff x="4513765" y="4553339"/>
            <a:chExt cx="2372810" cy="383144"/>
          </a:xfrm>
        </p:grpSpPr>
        <p:sp>
          <p:nvSpPr>
            <p:cNvPr id="3" name="圆角矩形 4"/>
            <p:cNvSpPr/>
            <p:nvPr/>
          </p:nvSpPr>
          <p:spPr>
            <a:xfrm>
              <a:off x="4513765" y="4553339"/>
              <a:ext cx="2372810" cy="33716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000" dirty="0">
                <a:solidFill>
                  <a:schemeClr val="bg2">
                    <a:lumMod val="10000"/>
                  </a:schemeClr>
                </a:solidFill>
                <a:latin typeface="微软雅黑" panose="020B0503020204020204" pitchFamily="34" charset="-122"/>
                <a:ea typeface="微软雅黑" panose="020B0503020204020204" pitchFamily="34" charset="-122"/>
              </a:endParaRPr>
            </a:p>
          </p:txBody>
        </p:sp>
        <p:sp>
          <p:nvSpPr>
            <p:cNvPr id="4" name="矩形 3"/>
            <p:cNvSpPr/>
            <p:nvPr/>
          </p:nvSpPr>
          <p:spPr>
            <a:xfrm>
              <a:off x="4800159" y="4603372"/>
              <a:ext cx="1799590" cy="333111"/>
            </a:xfrm>
            <a:prstGeom prst="rect">
              <a:avLst/>
            </a:prstGeom>
          </p:spPr>
          <p:txBody>
            <a:bodyPr wrap="square">
              <a:spAutoFit/>
              <a:scene3d>
                <a:camera prst="orthographicFront"/>
                <a:lightRig rig="threePt" dir="t"/>
              </a:scene3d>
              <a:sp3d contourW="12700"/>
            </a:bodyPr>
            <a:p>
              <a:pPr algn="ctr"/>
              <a:r>
                <a:rPr lang="zh-CN" altLang="en-US" sz="1400" dirty="0">
                  <a:solidFill>
                    <a:schemeClr val="bg2">
                      <a:lumMod val="25000"/>
                    </a:schemeClr>
                  </a:solidFill>
                  <a:latin typeface="微软雅黑" panose="020B0503020204020204" pitchFamily="34" charset="-122"/>
                  <a:ea typeface="微软雅黑" panose="020B0503020204020204" pitchFamily="34" charset="-122"/>
                  <a:sym typeface="+mn-ea"/>
                </a:rPr>
                <a:t>答辩人：陈涵 </a:t>
              </a:r>
              <a:r>
                <a:rPr lang="en-US" altLang="zh-CN" sz="1400" dirty="0">
                  <a:solidFill>
                    <a:schemeClr val="bg2">
                      <a:lumMod val="25000"/>
                    </a:schemeClr>
                  </a:solidFill>
                  <a:latin typeface="微软雅黑" panose="020B0503020204020204" pitchFamily="34" charset="-122"/>
                  <a:ea typeface="微软雅黑" panose="020B0503020204020204" pitchFamily="34" charset="-122"/>
                  <a:sym typeface="+mn-ea"/>
                </a:rPr>
                <a:t>20184490109</a:t>
              </a:r>
              <a:endParaRPr lang="zh-CN" altLang="en-US" sz="1400" dirty="0">
                <a:solidFill>
                  <a:schemeClr val="bg2">
                    <a:lumMod val="10000"/>
                  </a:schemeClr>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par>
                          <p:cTn id="14" fill="hold">
                            <p:stCondLst>
                              <p:cond delay="1500"/>
                            </p:stCondLst>
                            <p:childTnLst>
                              <p:par>
                                <p:cTn id="15" presetID="10" presetClass="entr" presetSubtype="0"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rotWithShape="1">
          <a:blip r:embed="rId1" cstate="print">
            <a:duotone>
              <a:prstClr val="black"/>
              <a:schemeClr val="bg1">
                <a:lumMod val="95000"/>
                <a:tint val="45000"/>
                <a:satMod val="400000"/>
              </a:schemeClr>
            </a:duotone>
            <a:extLst>
              <a:ext uri="{BEBA8EAE-BF5A-486C-A8C5-ECC9F3942E4B}">
                <a14:imgProps xmlns:a14="http://schemas.microsoft.com/office/drawing/2010/main">
                  <a14:imgLayer r:embed="rId2">
                    <a14:imgEffect>
                      <a14:brightnessContrast bright="15000" contrast="9000"/>
                    </a14:imgEffect>
                    <a14:imgEffect>
                      <a14:saturation sat="200000"/>
                    </a14:imgEffect>
                  </a14:imgLayer>
                </a14:imgProps>
              </a:ext>
              <a:ext uri="{28A0092B-C50C-407E-A947-70E740481C1C}">
                <a14:useLocalDpi xmlns:a14="http://schemas.microsoft.com/office/drawing/2010/main" val="0"/>
              </a:ext>
            </a:extLst>
          </a:blip>
          <a:srcRect t="50000" r="18504"/>
          <a:stretch>
            <a:fillRect/>
          </a:stretch>
        </p:blipFill>
        <p:spPr>
          <a:xfrm>
            <a:off x="-11995" y="0"/>
            <a:ext cx="9144000" cy="3547655"/>
          </a:xfrm>
          <a:prstGeom prst="rect">
            <a:avLst/>
          </a:prstGeom>
        </p:spPr>
      </p:pic>
      <p:sp>
        <p:nvSpPr>
          <p:cNvPr id="9" name="矩形 8"/>
          <p:cNvSpPr/>
          <p:nvPr/>
        </p:nvSpPr>
        <p:spPr>
          <a:xfrm>
            <a:off x="0" y="1672045"/>
            <a:ext cx="7689669" cy="1506583"/>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 name="直接连接符 1"/>
          <p:cNvCxnSpPr/>
          <p:nvPr/>
        </p:nvCxnSpPr>
        <p:spPr>
          <a:xfrm flipV="1">
            <a:off x="0" y="3628322"/>
            <a:ext cx="9144000" cy="1"/>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7695880" y="3628322"/>
            <a:ext cx="216024" cy="4571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466955" y="1918797"/>
            <a:ext cx="2519680" cy="706755"/>
          </a:xfrm>
          <a:prstGeom prst="rect">
            <a:avLst/>
          </a:prstGeom>
        </p:spPr>
        <p:txBody>
          <a:bodyPr wrap="none">
            <a:spAutoFit/>
            <a:scene3d>
              <a:camera prst="orthographicFront"/>
              <a:lightRig rig="threePt" dir="t"/>
            </a:scene3d>
            <a:sp3d contourW="12700"/>
          </a:bodyPr>
          <a:lstStyle/>
          <a:p>
            <a:pPr algn="ctr"/>
            <a:r>
              <a:rPr lang="zh-CN" altLang="en-US" sz="4000" spc="600" dirty="0">
                <a:solidFill>
                  <a:schemeClr val="bg1"/>
                </a:solidFill>
                <a:latin typeface="汉仪青云简" panose="00020600040101010101" charset="-122"/>
                <a:ea typeface="汉仪青云简" panose="00020600040101010101" charset="-122"/>
              </a:rPr>
              <a:t>任务简述</a:t>
            </a:r>
            <a:endParaRPr lang="zh-CN" altLang="en-US" sz="4000" spc="600" dirty="0">
              <a:solidFill>
                <a:schemeClr val="bg1"/>
              </a:solidFill>
              <a:latin typeface="汉仪青云简" panose="00020600040101010101" charset="-122"/>
              <a:ea typeface="汉仪青云简" panose="00020600040101010101" charset="-122"/>
            </a:endParaRPr>
          </a:p>
        </p:txBody>
      </p:sp>
      <p:sp>
        <p:nvSpPr>
          <p:cNvPr id="12" name="TextBox 14"/>
          <p:cNvSpPr txBox="1"/>
          <p:nvPr/>
        </p:nvSpPr>
        <p:spPr>
          <a:xfrm>
            <a:off x="6908395" y="4211170"/>
            <a:ext cx="2235605" cy="706755"/>
          </a:xfrm>
          <a:prstGeom prst="rect">
            <a:avLst/>
          </a:prstGeom>
          <a:noFill/>
        </p:spPr>
        <p:txBody>
          <a:bodyPr wrap="square" rtlCol="0">
            <a:spAutoFit/>
          </a:bodyPr>
          <a:lstStyle/>
          <a:p>
            <a:r>
              <a:rPr lang="en-US" altLang="zh-CN" sz="4000" dirty="0">
                <a:latin typeface="汉仪青云简" panose="00020600040101010101" charset="-122"/>
                <a:ea typeface="汉仪青云简" panose="00020600040101010101" charset="-122"/>
                <a:cs typeface="Ebrima" panose="02000000000000000000" pitchFamily="2" charset="0"/>
              </a:rPr>
              <a:t>PART.01</a:t>
            </a:r>
            <a:endParaRPr lang="en-US" altLang="zh-CN" sz="4000" dirty="0">
              <a:latin typeface="汉仪青云简" panose="00020600040101010101" charset="-122"/>
              <a:ea typeface="汉仪青云简" panose="00020600040101010101" charset="-122"/>
              <a:cs typeface="Ebrima" panose="02000000000000000000" pitchFamily="2"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a:off x="67133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60045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grpSp>
        <p:nvGrpSpPr>
          <p:cNvPr id="6" name="d8326082-1989-44c6-9d3b-05ec0f339465"/>
          <p:cNvGrpSpPr>
            <a:grpSpLocks noChangeAspect="1"/>
          </p:cNvGrpSpPr>
          <p:nvPr/>
        </p:nvGrpSpPr>
        <p:grpSpPr>
          <a:xfrm>
            <a:off x="3075167" y="1179956"/>
            <a:ext cx="3022643" cy="2745625"/>
            <a:chOff x="4200289" y="1808820"/>
            <a:chExt cx="4036811" cy="3666848"/>
          </a:xfrm>
        </p:grpSpPr>
        <p:sp>
          <p:nvSpPr>
            <p:cNvPr id="7" name="Freeform: Shape 41"/>
            <p:cNvSpPr/>
            <p:nvPr/>
          </p:nvSpPr>
          <p:spPr bwMode="auto">
            <a:xfrm>
              <a:off x="4872715" y="1808820"/>
              <a:ext cx="1241829" cy="1694913"/>
            </a:xfrm>
            <a:custGeom>
              <a:avLst/>
              <a:gdLst>
                <a:gd name="T0" fmla="*/ 2230 w 2390"/>
                <a:gd name="T1" fmla="*/ 595 h 3262"/>
                <a:gd name="T2" fmla="*/ 2164 w 2390"/>
                <a:gd name="T3" fmla="*/ 493 h 3262"/>
                <a:gd name="T4" fmla="*/ 2090 w 2390"/>
                <a:gd name="T5" fmla="*/ 399 h 3262"/>
                <a:gd name="T6" fmla="*/ 2006 w 2390"/>
                <a:gd name="T7" fmla="*/ 316 h 3262"/>
                <a:gd name="T8" fmla="*/ 1916 w 2390"/>
                <a:gd name="T9" fmla="*/ 241 h 3262"/>
                <a:gd name="T10" fmla="*/ 1820 w 2390"/>
                <a:gd name="T11" fmla="*/ 175 h 3262"/>
                <a:gd name="T12" fmla="*/ 1720 w 2390"/>
                <a:gd name="T13" fmla="*/ 120 h 3262"/>
                <a:gd name="T14" fmla="*/ 1614 w 2390"/>
                <a:gd name="T15" fmla="*/ 74 h 3262"/>
                <a:gd name="T16" fmla="*/ 1504 w 2390"/>
                <a:gd name="T17" fmla="*/ 40 h 3262"/>
                <a:gd name="T18" fmla="*/ 1393 w 2390"/>
                <a:gd name="T19" fmla="*/ 15 h 3262"/>
                <a:gd name="T20" fmla="*/ 1279 w 2390"/>
                <a:gd name="T21" fmla="*/ 1 h 3262"/>
                <a:gd name="T22" fmla="*/ 1164 w 2390"/>
                <a:gd name="T23" fmla="*/ 0 h 3262"/>
                <a:gd name="T24" fmla="*/ 1048 w 2390"/>
                <a:gd name="T25" fmla="*/ 8 h 3262"/>
                <a:gd name="T26" fmla="*/ 933 w 2390"/>
                <a:gd name="T27" fmla="*/ 28 h 3262"/>
                <a:gd name="T28" fmla="*/ 818 w 2390"/>
                <a:gd name="T29" fmla="*/ 59 h 3262"/>
                <a:gd name="T30" fmla="*/ 707 w 2390"/>
                <a:gd name="T31" fmla="*/ 104 h 3262"/>
                <a:gd name="T32" fmla="*/ 598 w 2390"/>
                <a:gd name="T33" fmla="*/ 159 h 3262"/>
                <a:gd name="T34" fmla="*/ 546 w 2390"/>
                <a:gd name="T35" fmla="*/ 191 h 3262"/>
                <a:gd name="T36" fmla="*/ 448 w 2390"/>
                <a:gd name="T37" fmla="*/ 262 h 3262"/>
                <a:gd name="T38" fmla="*/ 358 w 2390"/>
                <a:gd name="T39" fmla="*/ 340 h 3262"/>
                <a:gd name="T40" fmla="*/ 278 w 2390"/>
                <a:gd name="T41" fmla="*/ 427 h 3262"/>
                <a:gd name="T42" fmla="*/ 209 w 2390"/>
                <a:gd name="T43" fmla="*/ 521 h 3262"/>
                <a:gd name="T44" fmla="*/ 148 w 2390"/>
                <a:gd name="T45" fmla="*/ 618 h 3262"/>
                <a:gd name="T46" fmla="*/ 97 w 2390"/>
                <a:gd name="T47" fmla="*/ 722 h 3262"/>
                <a:gd name="T48" fmla="*/ 58 w 2390"/>
                <a:gd name="T49" fmla="*/ 830 h 3262"/>
                <a:gd name="T50" fmla="*/ 28 w 2390"/>
                <a:gd name="T51" fmla="*/ 939 h 3262"/>
                <a:gd name="T52" fmla="*/ 9 w 2390"/>
                <a:gd name="T53" fmla="*/ 1054 h 3262"/>
                <a:gd name="T54" fmla="*/ 0 w 2390"/>
                <a:gd name="T55" fmla="*/ 1168 h 3262"/>
                <a:gd name="T56" fmla="*/ 4 w 2390"/>
                <a:gd name="T57" fmla="*/ 1283 h 3262"/>
                <a:gd name="T58" fmla="*/ 18 w 2390"/>
                <a:gd name="T59" fmla="*/ 1399 h 3262"/>
                <a:gd name="T60" fmla="*/ 44 w 2390"/>
                <a:gd name="T61" fmla="*/ 1514 h 3262"/>
                <a:gd name="T62" fmla="*/ 82 w 2390"/>
                <a:gd name="T63" fmla="*/ 1627 h 3262"/>
                <a:gd name="T64" fmla="*/ 132 w 2390"/>
                <a:gd name="T65" fmla="*/ 1736 h 3262"/>
                <a:gd name="T66" fmla="*/ 162 w 2390"/>
                <a:gd name="T67" fmla="*/ 1790 h 3262"/>
                <a:gd name="T68" fmla="*/ 205 w 2390"/>
                <a:gd name="T69" fmla="*/ 1859 h 3262"/>
                <a:gd name="T70" fmla="*/ 252 w 2390"/>
                <a:gd name="T71" fmla="*/ 1925 h 3262"/>
                <a:gd name="T72" fmla="*/ 302 w 2390"/>
                <a:gd name="T73" fmla="*/ 1988 h 3262"/>
                <a:gd name="T74" fmla="*/ 358 w 2390"/>
                <a:gd name="T75" fmla="*/ 2045 h 3262"/>
                <a:gd name="T76" fmla="*/ 415 w 2390"/>
                <a:gd name="T77" fmla="*/ 2097 h 3262"/>
                <a:gd name="T78" fmla="*/ 476 w 2390"/>
                <a:gd name="T79" fmla="*/ 2147 h 3262"/>
                <a:gd name="T80" fmla="*/ 540 w 2390"/>
                <a:gd name="T81" fmla="*/ 2191 h 3262"/>
                <a:gd name="T82" fmla="*/ 606 w 2390"/>
                <a:gd name="T83" fmla="*/ 2232 h 3262"/>
                <a:gd name="T84" fmla="*/ 2390 w 2390"/>
                <a:gd name="T85" fmla="*/ 3262 h 3262"/>
                <a:gd name="T86" fmla="*/ 2390 w 2390"/>
                <a:gd name="T87" fmla="*/ 1201 h 3262"/>
                <a:gd name="T88" fmla="*/ 2390 w 2390"/>
                <a:gd name="T89" fmla="*/ 1163 h 3262"/>
                <a:gd name="T90" fmla="*/ 2387 w 2390"/>
                <a:gd name="T91" fmla="*/ 1087 h 3262"/>
                <a:gd name="T92" fmla="*/ 2376 w 2390"/>
                <a:gd name="T93" fmla="*/ 1008 h 3262"/>
                <a:gd name="T94" fmla="*/ 2362 w 2390"/>
                <a:gd name="T95" fmla="*/ 932 h 3262"/>
                <a:gd name="T96" fmla="*/ 2341 w 2390"/>
                <a:gd name="T97" fmla="*/ 856 h 3262"/>
                <a:gd name="T98" fmla="*/ 2317 w 2390"/>
                <a:gd name="T99" fmla="*/ 779 h 3262"/>
                <a:gd name="T100" fmla="*/ 2286 w 2390"/>
                <a:gd name="T101" fmla="*/ 705 h 3262"/>
                <a:gd name="T102" fmla="*/ 2251 w 2390"/>
                <a:gd name="T103" fmla="*/ 632 h 3262"/>
                <a:gd name="T104" fmla="*/ 2230 w 2390"/>
                <a:gd name="T105" fmla="*/ 595 h 3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90" h="3262">
                  <a:moveTo>
                    <a:pt x="2230" y="595"/>
                  </a:moveTo>
                  <a:lnTo>
                    <a:pt x="2230" y="595"/>
                  </a:lnTo>
                  <a:lnTo>
                    <a:pt x="2199" y="543"/>
                  </a:lnTo>
                  <a:lnTo>
                    <a:pt x="2164" y="493"/>
                  </a:lnTo>
                  <a:lnTo>
                    <a:pt x="2128" y="446"/>
                  </a:lnTo>
                  <a:lnTo>
                    <a:pt x="2090" y="399"/>
                  </a:lnTo>
                  <a:lnTo>
                    <a:pt x="2048" y="356"/>
                  </a:lnTo>
                  <a:lnTo>
                    <a:pt x="2006" y="316"/>
                  </a:lnTo>
                  <a:lnTo>
                    <a:pt x="1963" y="276"/>
                  </a:lnTo>
                  <a:lnTo>
                    <a:pt x="1916" y="241"/>
                  </a:lnTo>
                  <a:lnTo>
                    <a:pt x="1869" y="206"/>
                  </a:lnTo>
                  <a:lnTo>
                    <a:pt x="1820" y="175"/>
                  </a:lnTo>
                  <a:lnTo>
                    <a:pt x="1770" y="146"/>
                  </a:lnTo>
                  <a:lnTo>
                    <a:pt x="1720" y="120"/>
                  </a:lnTo>
                  <a:lnTo>
                    <a:pt x="1668" y="95"/>
                  </a:lnTo>
                  <a:lnTo>
                    <a:pt x="1614" y="74"/>
                  </a:lnTo>
                  <a:lnTo>
                    <a:pt x="1560" y="55"/>
                  </a:lnTo>
                  <a:lnTo>
                    <a:pt x="1504" y="40"/>
                  </a:lnTo>
                  <a:lnTo>
                    <a:pt x="1449" y="26"/>
                  </a:lnTo>
                  <a:lnTo>
                    <a:pt x="1393" y="15"/>
                  </a:lnTo>
                  <a:lnTo>
                    <a:pt x="1336" y="7"/>
                  </a:lnTo>
                  <a:lnTo>
                    <a:pt x="1279" y="1"/>
                  </a:lnTo>
                  <a:lnTo>
                    <a:pt x="1221" y="0"/>
                  </a:lnTo>
                  <a:lnTo>
                    <a:pt x="1164" y="0"/>
                  </a:lnTo>
                  <a:lnTo>
                    <a:pt x="1107" y="1"/>
                  </a:lnTo>
                  <a:lnTo>
                    <a:pt x="1048" y="8"/>
                  </a:lnTo>
                  <a:lnTo>
                    <a:pt x="990" y="17"/>
                  </a:lnTo>
                  <a:lnTo>
                    <a:pt x="933" y="28"/>
                  </a:lnTo>
                  <a:lnTo>
                    <a:pt x="876" y="41"/>
                  </a:lnTo>
                  <a:lnTo>
                    <a:pt x="818" y="59"/>
                  </a:lnTo>
                  <a:lnTo>
                    <a:pt x="763" y="80"/>
                  </a:lnTo>
                  <a:lnTo>
                    <a:pt x="707" y="104"/>
                  </a:lnTo>
                  <a:lnTo>
                    <a:pt x="652" y="130"/>
                  </a:lnTo>
                  <a:lnTo>
                    <a:pt x="598" y="159"/>
                  </a:lnTo>
                  <a:lnTo>
                    <a:pt x="598" y="159"/>
                  </a:lnTo>
                  <a:lnTo>
                    <a:pt x="546" y="191"/>
                  </a:lnTo>
                  <a:lnTo>
                    <a:pt x="495" y="225"/>
                  </a:lnTo>
                  <a:lnTo>
                    <a:pt x="448" y="262"/>
                  </a:lnTo>
                  <a:lnTo>
                    <a:pt x="401" y="300"/>
                  </a:lnTo>
                  <a:lnTo>
                    <a:pt x="358" y="340"/>
                  </a:lnTo>
                  <a:lnTo>
                    <a:pt x="318" y="383"/>
                  </a:lnTo>
                  <a:lnTo>
                    <a:pt x="278" y="427"/>
                  </a:lnTo>
                  <a:lnTo>
                    <a:pt x="242" y="472"/>
                  </a:lnTo>
                  <a:lnTo>
                    <a:pt x="209" y="521"/>
                  </a:lnTo>
                  <a:lnTo>
                    <a:pt x="177" y="567"/>
                  </a:lnTo>
                  <a:lnTo>
                    <a:pt x="148" y="618"/>
                  </a:lnTo>
                  <a:lnTo>
                    <a:pt x="122" y="670"/>
                  </a:lnTo>
                  <a:lnTo>
                    <a:pt x="97" y="722"/>
                  </a:lnTo>
                  <a:lnTo>
                    <a:pt x="77" y="774"/>
                  </a:lnTo>
                  <a:lnTo>
                    <a:pt x="58" y="830"/>
                  </a:lnTo>
                  <a:lnTo>
                    <a:pt x="42" y="883"/>
                  </a:lnTo>
                  <a:lnTo>
                    <a:pt x="28" y="939"/>
                  </a:lnTo>
                  <a:lnTo>
                    <a:pt x="18" y="996"/>
                  </a:lnTo>
                  <a:lnTo>
                    <a:pt x="9" y="1054"/>
                  </a:lnTo>
                  <a:lnTo>
                    <a:pt x="4" y="1111"/>
                  </a:lnTo>
                  <a:lnTo>
                    <a:pt x="0" y="1168"/>
                  </a:lnTo>
                  <a:lnTo>
                    <a:pt x="2" y="1225"/>
                  </a:lnTo>
                  <a:lnTo>
                    <a:pt x="4" y="1283"/>
                  </a:lnTo>
                  <a:lnTo>
                    <a:pt x="11" y="1340"/>
                  </a:lnTo>
                  <a:lnTo>
                    <a:pt x="18" y="1399"/>
                  </a:lnTo>
                  <a:lnTo>
                    <a:pt x="30" y="1456"/>
                  </a:lnTo>
                  <a:lnTo>
                    <a:pt x="44" y="1514"/>
                  </a:lnTo>
                  <a:lnTo>
                    <a:pt x="61" y="1569"/>
                  </a:lnTo>
                  <a:lnTo>
                    <a:pt x="82" y="1627"/>
                  </a:lnTo>
                  <a:lnTo>
                    <a:pt x="106" y="1682"/>
                  </a:lnTo>
                  <a:lnTo>
                    <a:pt x="132" y="1736"/>
                  </a:lnTo>
                  <a:lnTo>
                    <a:pt x="162" y="1790"/>
                  </a:lnTo>
                  <a:lnTo>
                    <a:pt x="162" y="1790"/>
                  </a:lnTo>
                  <a:lnTo>
                    <a:pt x="183" y="1826"/>
                  </a:lnTo>
                  <a:lnTo>
                    <a:pt x="205" y="1859"/>
                  </a:lnTo>
                  <a:lnTo>
                    <a:pt x="228" y="1894"/>
                  </a:lnTo>
                  <a:lnTo>
                    <a:pt x="252" y="1925"/>
                  </a:lnTo>
                  <a:lnTo>
                    <a:pt x="276" y="1956"/>
                  </a:lnTo>
                  <a:lnTo>
                    <a:pt x="302" y="1988"/>
                  </a:lnTo>
                  <a:lnTo>
                    <a:pt x="330" y="2017"/>
                  </a:lnTo>
                  <a:lnTo>
                    <a:pt x="358" y="2045"/>
                  </a:lnTo>
                  <a:lnTo>
                    <a:pt x="386" y="2071"/>
                  </a:lnTo>
                  <a:lnTo>
                    <a:pt x="415" y="2097"/>
                  </a:lnTo>
                  <a:lnTo>
                    <a:pt x="445" y="2123"/>
                  </a:lnTo>
                  <a:lnTo>
                    <a:pt x="476" y="2147"/>
                  </a:lnTo>
                  <a:lnTo>
                    <a:pt x="507" y="2170"/>
                  </a:lnTo>
                  <a:lnTo>
                    <a:pt x="540" y="2191"/>
                  </a:lnTo>
                  <a:lnTo>
                    <a:pt x="572" y="2212"/>
                  </a:lnTo>
                  <a:lnTo>
                    <a:pt x="606" y="2232"/>
                  </a:lnTo>
                  <a:lnTo>
                    <a:pt x="606" y="2232"/>
                  </a:lnTo>
                  <a:lnTo>
                    <a:pt x="2390" y="3262"/>
                  </a:lnTo>
                  <a:lnTo>
                    <a:pt x="2390" y="1201"/>
                  </a:lnTo>
                  <a:lnTo>
                    <a:pt x="2390" y="1201"/>
                  </a:lnTo>
                  <a:lnTo>
                    <a:pt x="2390" y="1201"/>
                  </a:lnTo>
                  <a:lnTo>
                    <a:pt x="2390" y="1163"/>
                  </a:lnTo>
                  <a:lnTo>
                    <a:pt x="2388" y="1125"/>
                  </a:lnTo>
                  <a:lnTo>
                    <a:pt x="2387" y="1087"/>
                  </a:lnTo>
                  <a:lnTo>
                    <a:pt x="2381" y="1047"/>
                  </a:lnTo>
                  <a:lnTo>
                    <a:pt x="2376" y="1008"/>
                  </a:lnTo>
                  <a:lnTo>
                    <a:pt x="2369" y="970"/>
                  </a:lnTo>
                  <a:lnTo>
                    <a:pt x="2362" y="932"/>
                  </a:lnTo>
                  <a:lnTo>
                    <a:pt x="2352" y="894"/>
                  </a:lnTo>
                  <a:lnTo>
                    <a:pt x="2341" y="856"/>
                  </a:lnTo>
                  <a:lnTo>
                    <a:pt x="2329" y="817"/>
                  </a:lnTo>
                  <a:lnTo>
                    <a:pt x="2317" y="779"/>
                  </a:lnTo>
                  <a:lnTo>
                    <a:pt x="2302" y="743"/>
                  </a:lnTo>
                  <a:lnTo>
                    <a:pt x="2286" y="705"/>
                  </a:lnTo>
                  <a:lnTo>
                    <a:pt x="2269" y="668"/>
                  </a:lnTo>
                  <a:lnTo>
                    <a:pt x="2251" y="632"/>
                  </a:lnTo>
                  <a:lnTo>
                    <a:pt x="2230" y="595"/>
                  </a:lnTo>
                  <a:lnTo>
                    <a:pt x="2230" y="595"/>
                  </a:lnTo>
                  <a:close/>
                </a:path>
              </a:pathLst>
            </a:custGeom>
            <a:solidFill>
              <a:schemeClr val="bg1"/>
            </a:solidFill>
            <a:ln w="3175">
              <a:solidFill>
                <a:schemeClr val="bg1">
                  <a:lumMod val="75000"/>
                  <a:alpha val="35000"/>
                </a:schemeClr>
              </a:solidFill>
            </a:ln>
          </p:spPr>
          <p:txBody>
            <a:bodyPr anchor="ctr">
              <a:scene3d>
                <a:camera prst="orthographicFront"/>
                <a:lightRig rig="threePt" dir="t"/>
              </a:scene3d>
              <a:sp3d contourW="12700"/>
            </a:bodyPr>
            <a:lstStyle/>
            <a:p>
              <a:pPr algn="ctr"/>
              <a:endParaRPr>
                <a:solidFill>
                  <a:schemeClr val="bg1"/>
                </a:solidFill>
              </a:endParaRPr>
            </a:p>
          </p:txBody>
        </p:sp>
        <p:sp>
          <p:nvSpPr>
            <p:cNvPr id="8" name="Oval 42"/>
            <p:cNvSpPr/>
            <p:nvPr/>
          </p:nvSpPr>
          <p:spPr>
            <a:xfrm>
              <a:off x="5073109" y="1971164"/>
              <a:ext cx="841039" cy="841040"/>
            </a:xfrm>
            <a:prstGeom prst="ellipse">
              <a:avLst/>
            </a:prstGeom>
            <a:solidFill>
              <a:schemeClr val="bg1">
                <a:lumMod val="50000"/>
              </a:schemeClr>
            </a:solid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bodyPr>
            <a:lstStyle/>
            <a:p>
              <a:pPr algn="ctr"/>
              <a:endParaRPr dirty="0">
                <a:solidFill>
                  <a:schemeClr val="bg1"/>
                </a:solidFill>
              </a:endParaRPr>
            </a:p>
          </p:txBody>
        </p:sp>
        <p:sp>
          <p:nvSpPr>
            <p:cNvPr id="9" name="TextBox 43"/>
            <p:cNvSpPr txBox="1"/>
            <p:nvPr/>
          </p:nvSpPr>
          <p:spPr bwMode="auto">
            <a:xfrm>
              <a:off x="5202374" y="2118921"/>
              <a:ext cx="582509" cy="525401"/>
            </a:xfrm>
            <a:prstGeom prst="rect">
              <a:avLst/>
            </a:prstGeom>
            <a:noFill/>
          </p:spPr>
          <p:txBody>
            <a:bodyPr wrap="none" lIns="90000" tIns="46800" rIns="90000" bIns="46800">
              <a:normAutofit fontScale="85000" lnSpcReduction="20000"/>
              <a:scene3d>
                <a:camera prst="orthographicFront"/>
                <a:lightRig rig="threePt" dir="t"/>
              </a:scene3d>
              <a:sp3d contourW="12700"/>
            </a:bodyPr>
            <a:lstStyle/>
            <a:p>
              <a:pPr>
                <a:buClr>
                  <a:srgbClr val="C35954"/>
                </a:buClr>
                <a:buSzPct val="120000"/>
              </a:pPr>
              <a:r>
                <a:rPr lang="en-US" altLang="ko-KR" sz="2800" dirty="0">
                  <a:solidFill>
                    <a:schemeClr val="bg1"/>
                  </a:solidFill>
                  <a:effectLst/>
                </a:rPr>
                <a:t>01</a:t>
              </a:r>
              <a:endParaRPr lang="en-US" altLang="ko-KR" sz="2800" dirty="0">
                <a:solidFill>
                  <a:schemeClr val="bg1"/>
                </a:solidFill>
                <a:effectLst/>
              </a:endParaRPr>
            </a:p>
          </p:txBody>
        </p:sp>
        <p:sp>
          <p:nvSpPr>
            <p:cNvPr id="10" name="Freeform: Shape 38"/>
            <p:cNvSpPr/>
            <p:nvPr/>
          </p:nvSpPr>
          <p:spPr bwMode="auto">
            <a:xfrm>
              <a:off x="6322846" y="1808820"/>
              <a:ext cx="1241829" cy="1694913"/>
            </a:xfrm>
            <a:custGeom>
              <a:avLst/>
              <a:gdLst>
                <a:gd name="T0" fmla="*/ 2230 w 2390"/>
                <a:gd name="T1" fmla="*/ 1790 h 3262"/>
                <a:gd name="T2" fmla="*/ 2286 w 2390"/>
                <a:gd name="T3" fmla="*/ 1682 h 3262"/>
                <a:gd name="T4" fmla="*/ 2329 w 2390"/>
                <a:gd name="T5" fmla="*/ 1569 h 3262"/>
                <a:gd name="T6" fmla="*/ 2362 w 2390"/>
                <a:gd name="T7" fmla="*/ 1456 h 3262"/>
                <a:gd name="T8" fmla="*/ 2381 w 2390"/>
                <a:gd name="T9" fmla="*/ 1340 h 3262"/>
                <a:gd name="T10" fmla="*/ 2390 w 2390"/>
                <a:gd name="T11" fmla="*/ 1225 h 3262"/>
                <a:gd name="T12" fmla="*/ 2388 w 2390"/>
                <a:gd name="T13" fmla="*/ 1111 h 3262"/>
                <a:gd name="T14" fmla="*/ 2374 w 2390"/>
                <a:gd name="T15" fmla="*/ 996 h 3262"/>
                <a:gd name="T16" fmla="*/ 2350 w 2390"/>
                <a:gd name="T17" fmla="*/ 883 h 3262"/>
                <a:gd name="T18" fmla="*/ 2315 w 2390"/>
                <a:gd name="T19" fmla="*/ 774 h 3262"/>
                <a:gd name="T20" fmla="*/ 2270 w 2390"/>
                <a:gd name="T21" fmla="*/ 670 h 3262"/>
                <a:gd name="T22" fmla="*/ 2215 w 2390"/>
                <a:gd name="T23" fmla="*/ 567 h 3262"/>
                <a:gd name="T24" fmla="*/ 2149 w 2390"/>
                <a:gd name="T25" fmla="*/ 472 h 3262"/>
                <a:gd name="T26" fmla="*/ 2074 w 2390"/>
                <a:gd name="T27" fmla="*/ 383 h 3262"/>
                <a:gd name="T28" fmla="*/ 1989 w 2390"/>
                <a:gd name="T29" fmla="*/ 300 h 3262"/>
                <a:gd name="T30" fmla="*/ 1895 w 2390"/>
                <a:gd name="T31" fmla="*/ 225 h 3262"/>
                <a:gd name="T32" fmla="*/ 1793 w 2390"/>
                <a:gd name="T33" fmla="*/ 159 h 3262"/>
                <a:gd name="T34" fmla="*/ 1739 w 2390"/>
                <a:gd name="T35" fmla="*/ 130 h 3262"/>
                <a:gd name="T36" fmla="*/ 1629 w 2390"/>
                <a:gd name="T37" fmla="*/ 80 h 3262"/>
                <a:gd name="T38" fmla="*/ 1516 w 2390"/>
                <a:gd name="T39" fmla="*/ 41 h 3262"/>
                <a:gd name="T40" fmla="*/ 1402 w 2390"/>
                <a:gd name="T41" fmla="*/ 17 h 3262"/>
                <a:gd name="T42" fmla="*/ 1285 w 2390"/>
                <a:gd name="T43" fmla="*/ 1 h 3262"/>
                <a:gd name="T44" fmla="*/ 1171 w 2390"/>
                <a:gd name="T45" fmla="*/ 0 h 3262"/>
                <a:gd name="T46" fmla="*/ 1054 w 2390"/>
                <a:gd name="T47" fmla="*/ 7 h 3262"/>
                <a:gd name="T48" fmla="*/ 942 w 2390"/>
                <a:gd name="T49" fmla="*/ 26 h 3262"/>
                <a:gd name="T50" fmla="*/ 832 w 2390"/>
                <a:gd name="T51" fmla="*/ 55 h 3262"/>
                <a:gd name="T52" fmla="*/ 724 w 2390"/>
                <a:gd name="T53" fmla="*/ 95 h 3262"/>
                <a:gd name="T54" fmla="*/ 620 w 2390"/>
                <a:gd name="T55" fmla="*/ 146 h 3262"/>
                <a:gd name="T56" fmla="*/ 521 w 2390"/>
                <a:gd name="T57" fmla="*/ 206 h 3262"/>
                <a:gd name="T58" fmla="*/ 429 w 2390"/>
                <a:gd name="T59" fmla="*/ 276 h 3262"/>
                <a:gd name="T60" fmla="*/ 342 w 2390"/>
                <a:gd name="T61" fmla="*/ 356 h 3262"/>
                <a:gd name="T62" fmla="*/ 264 w 2390"/>
                <a:gd name="T63" fmla="*/ 446 h 3262"/>
                <a:gd name="T64" fmla="*/ 193 w 2390"/>
                <a:gd name="T65" fmla="*/ 543 h 3262"/>
                <a:gd name="T66" fmla="*/ 162 w 2390"/>
                <a:gd name="T67" fmla="*/ 595 h 3262"/>
                <a:gd name="T68" fmla="*/ 122 w 2390"/>
                <a:gd name="T69" fmla="*/ 668 h 3262"/>
                <a:gd name="T70" fmla="*/ 89 w 2390"/>
                <a:gd name="T71" fmla="*/ 743 h 3262"/>
                <a:gd name="T72" fmla="*/ 61 w 2390"/>
                <a:gd name="T73" fmla="*/ 817 h 3262"/>
                <a:gd name="T74" fmla="*/ 38 w 2390"/>
                <a:gd name="T75" fmla="*/ 894 h 3262"/>
                <a:gd name="T76" fmla="*/ 21 w 2390"/>
                <a:gd name="T77" fmla="*/ 970 h 3262"/>
                <a:gd name="T78" fmla="*/ 9 w 2390"/>
                <a:gd name="T79" fmla="*/ 1047 h 3262"/>
                <a:gd name="T80" fmla="*/ 2 w 2390"/>
                <a:gd name="T81" fmla="*/ 1125 h 3262"/>
                <a:gd name="T82" fmla="*/ 0 w 2390"/>
                <a:gd name="T83" fmla="*/ 1201 h 3262"/>
                <a:gd name="T84" fmla="*/ 0 w 2390"/>
                <a:gd name="T85" fmla="*/ 3262 h 3262"/>
                <a:gd name="T86" fmla="*/ 1786 w 2390"/>
                <a:gd name="T87" fmla="*/ 2232 h 3262"/>
                <a:gd name="T88" fmla="*/ 1819 w 2390"/>
                <a:gd name="T89" fmla="*/ 2212 h 3262"/>
                <a:gd name="T90" fmla="*/ 1883 w 2390"/>
                <a:gd name="T91" fmla="*/ 2170 h 3262"/>
                <a:gd name="T92" fmla="*/ 1945 w 2390"/>
                <a:gd name="T93" fmla="*/ 2123 h 3262"/>
                <a:gd name="T94" fmla="*/ 2004 w 2390"/>
                <a:gd name="T95" fmla="*/ 2071 h 3262"/>
                <a:gd name="T96" fmla="*/ 2062 w 2390"/>
                <a:gd name="T97" fmla="*/ 2017 h 3262"/>
                <a:gd name="T98" fmla="*/ 2114 w 2390"/>
                <a:gd name="T99" fmla="*/ 1956 h 3262"/>
                <a:gd name="T100" fmla="*/ 2164 w 2390"/>
                <a:gd name="T101" fmla="*/ 1894 h 3262"/>
                <a:gd name="T102" fmla="*/ 2209 w 2390"/>
                <a:gd name="T103" fmla="*/ 1826 h 3262"/>
                <a:gd name="T104" fmla="*/ 2230 w 2390"/>
                <a:gd name="T105" fmla="*/ 1790 h 3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90" h="3262">
                  <a:moveTo>
                    <a:pt x="2230" y="1790"/>
                  </a:moveTo>
                  <a:lnTo>
                    <a:pt x="2230" y="1790"/>
                  </a:lnTo>
                  <a:lnTo>
                    <a:pt x="2260" y="1736"/>
                  </a:lnTo>
                  <a:lnTo>
                    <a:pt x="2286" y="1682"/>
                  </a:lnTo>
                  <a:lnTo>
                    <a:pt x="2310" y="1627"/>
                  </a:lnTo>
                  <a:lnTo>
                    <a:pt x="2329" y="1569"/>
                  </a:lnTo>
                  <a:lnTo>
                    <a:pt x="2347" y="1514"/>
                  </a:lnTo>
                  <a:lnTo>
                    <a:pt x="2362" y="1456"/>
                  </a:lnTo>
                  <a:lnTo>
                    <a:pt x="2373" y="1399"/>
                  </a:lnTo>
                  <a:lnTo>
                    <a:pt x="2381" y="1340"/>
                  </a:lnTo>
                  <a:lnTo>
                    <a:pt x="2387" y="1283"/>
                  </a:lnTo>
                  <a:lnTo>
                    <a:pt x="2390" y="1225"/>
                  </a:lnTo>
                  <a:lnTo>
                    <a:pt x="2390" y="1168"/>
                  </a:lnTo>
                  <a:lnTo>
                    <a:pt x="2388" y="1111"/>
                  </a:lnTo>
                  <a:lnTo>
                    <a:pt x="2381" y="1054"/>
                  </a:lnTo>
                  <a:lnTo>
                    <a:pt x="2374" y="996"/>
                  </a:lnTo>
                  <a:lnTo>
                    <a:pt x="2364" y="939"/>
                  </a:lnTo>
                  <a:lnTo>
                    <a:pt x="2350" y="883"/>
                  </a:lnTo>
                  <a:lnTo>
                    <a:pt x="2333" y="830"/>
                  </a:lnTo>
                  <a:lnTo>
                    <a:pt x="2315" y="774"/>
                  </a:lnTo>
                  <a:lnTo>
                    <a:pt x="2293" y="722"/>
                  </a:lnTo>
                  <a:lnTo>
                    <a:pt x="2270" y="670"/>
                  </a:lnTo>
                  <a:lnTo>
                    <a:pt x="2242" y="618"/>
                  </a:lnTo>
                  <a:lnTo>
                    <a:pt x="2215" y="567"/>
                  </a:lnTo>
                  <a:lnTo>
                    <a:pt x="2183" y="521"/>
                  </a:lnTo>
                  <a:lnTo>
                    <a:pt x="2149" y="472"/>
                  </a:lnTo>
                  <a:lnTo>
                    <a:pt x="2112" y="427"/>
                  </a:lnTo>
                  <a:lnTo>
                    <a:pt x="2074" y="383"/>
                  </a:lnTo>
                  <a:lnTo>
                    <a:pt x="2032" y="340"/>
                  </a:lnTo>
                  <a:lnTo>
                    <a:pt x="1989" y="300"/>
                  </a:lnTo>
                  <a:lnTo>
                    <a:pt x="1944" y="262"/>
                  </a:lnTo>
                  <a:lnTo>
                    <a:pt x="1895" y="225"/>
                  </a:lnTo>
                  <a:lnTo>
                    <a:pt x="1846" y="191"/>
                  </a:lnTo>
                  <a:lnTo>
                    <a:pt x="1793" y="159"/>
                  </a:lnTo>
                  <a:lnTo>
                    <a:pt x="1793" y="159"/>
                  </a:lnTo>
                  <a:lnTo>
                    <a:pt x="1739" y="130"/>
                  </a:lnTo>
                  <a:lnTo>
                    <a:pt x="1685" y="104"/>
                  </a:lnTo>
                  <a:lnTo>
                    <a:pt x="1629" y="80"/>
                  </a:lnTo>
                  <a:lnTo>
                    <a:pt x="1572" y="59"/>
                  </a:lnTo>
                  <a:lnTo>
                    <a:pt x="1516" y="41"/>
                  </a:lnTo>
                  <a:lnTo>
                    <a:pt x="1459" y="28"/>
                  </a:lnTo>
                  <a:lnTo>
                    <a:pt x="1402" y="17"/>
                  </a:lnTo>
                  <a:lnTo>
                    <a:pt x="1343" y="8"/>
                  </a:lnTo>
                  <a:lnTo>
                    <a:pt x="1285" y="1"/>
                  </a:lnTo>
                  <a:lnTo>
                    <a:pt x="1228" y="0"/>
                  </a:lnTo>
                  <a:lnTo>
                    <a:pt x="1171" y="0"/>
                  </a:lnTo>
                  <a:lnTo>
                    <a:pt x="1112" y="1"/>
                  </a:lnTo>
                  <a:lnTo>
                    <a:pt x="1054" y="7"/>
                  </a:lnTo>
                  <a:lnTo>
                    <a:pt x="999" y="15"/>
                  </a:lnTo>
                  <a:lnTo>
                    <a:pt x="942" y="26"/>
                  </a:lnTo>
                  <a:lnTo>
                    <a:pt x="886" y="40"/>
                  </a:lnTo>
                  <a:lnTo>
                    <a:pt x="832" y="55"/>
                  </a:lnTo>
                  <a:lnTo>
                    <a:pt x="777" y="74"/>
                  </a:lnTo>
                  <a:lnTo>
                    <a:pt x="724" y="95"/>
                  </a:lnTo>
                  <a:lnTo>
                    <a:pt x="672" y="120"/>
                  </a:lnTo>
                  <a:lnTo>
                    <a:pt x="620" y="146"/>
                  </a:lnTo>
                  <a:lnTo>
                    <a:pt x="570" y="175"/>
                  </a:lnTo>
                  <a:lnTo>
                    <a:pt x="521" y="206"/>
                  </a:lnTo>
                  <a:lnTo>
                    <a:pt x="474" y="241"/>
                  </a:lnTo>
                  <a:lnTo>
                    <a:pt x="429" y="276"/>
                  </a:lnTo>
                  <a:lnTo>
                    <a:pt x="386" y="316"/>
                  </a:lnTo>
                  <a:lnTo>
                    <a:pt x="342" y="356"/>
                  </a:lnTo>
                  <a:lnTo>
                    <a:pt x="302" y="399"/>
                  </a:lnTo>
                  <a:lnTo>
                    <a:pt x="264" y="446"/>
                  </a:lnTo>
                  <a:lnTo>
                    <a:pt x="228" y="493"/>
                  </a:lnTo>
                  <a:lnTo>
                    <a:pt x="193" y="543"/>
                  </a:lnTo>
                  <a:lnTo>
                    <a:pt x="162" y="595"/>
                  </a:lnTo>
                  <a:lnTo>
                    <a:pt x="162" y="595"/>
                  </a:lnTo>
                  <a:lnTo>
                    <a:pt x="141" y="632"/>
                  </a:lnTo>
                  <a:lnTo>
                    <a:pt x="122" y="668"/>
                  </a:lnTo>
                  <a:lnTo>
                    <a:pt x="104" y="705"/>
                  </a:lnTo>
                  <a:lnTo>
                    <a:pt x="89" y="743"/>
                  </a:lnTo>
                  <a:lnTo>
                    <a:pt x="75" y="779"/>
                  </a:lnTo>
                  <a:lnTo>
                    <a:pt x="61" y="817"/>
                  </a:lnTo>
                  <a:lnTo>
                    <a:pt x="49" y="856"/>
                  </a:lnTo>
                  <a:lnTo>
                    <a:pt x="38" y="894"/>
                  </a:lnTo>
                  <a:lnTo>
                    <a:pt x="30" y="932"/>
                  </a:lnTo>
                  <a:lnTo>
                    <a:pt x="21" y="970"/>
                  </a:lnTo>
                  <a:lnTo>
                    <a:pt x="14" y="1008"/>
                  </a:lnTo>
                  <a:lnTo>
                    <a:pt x="9" y="1047"/>
                  </a:lnTo>
                  <a:lnTo>
                    <a:pt x="5" y="1087"/>
                  </a:lnTo>
                  <a:lnTo>
                    <a:pt x="2" y="1125"/>
                  </a:lnTo>
                  <a:lnTo>
                    <a:pt x="0" y="1163"/>
                  </a:lnTo>
                  <a:lnTo>
                    <a:pt x="0" y="1201"/>
                  </a:lnTo>
                  <a:lnTo>
                    <a:pt x="0" y="1201"/>
                  </a:lnTo>
                  <a:lnTo>
                    <a:pt x="0" y="3262"/>
                  </a:lnTo>
                  <a:lnTo>
                    <a:pt x="1786" y="2232"/>
                  </a:lnTo>
                  <a:lnTo>
                    <a:pt x="1786" y="2232"/>
                  </a:lnTo>
                  <a:lnTo>
                    <a:pt x="1786" y="2232"/>
                  </a:lnTo>
                  <a:lnTo>
                    <a:pt x="1819" y="2212"/>
                  </a:lnTo>
                  <a:lnTo>
                    <a:pt x="1852" y="2191"/>
                  </a:lnTo>
                  <a:lnTo>
                    <a:pt x="1883" y="2170"/>
                  </a:lnTo>
                  <a:lnTo>
                    <a:pt x="1916" y="2147"/>
                  </a:lnTo>
                  <a:lnTo>
                    <a:pt x="1945" y="2123"/>
                  </a:lnTo>
                  <a:lnTo>
                    <a:pt x="1977" y="2097"/>
                  </a:lnTo>
                  <a:lnTo>
                    <a:pt x="2004" y="2071"/>
                  </a:lnTo>
                  <a:lnTo>
                    <a:pt x="2034" y="2045"/>
                  </a:lnTo>
                  <a:lnTo>
                    <a:pt x="2062" y="2017"/>
                  </a:lnTo>
                  <a:lnTo>
                    <a:pt x="2088" y="1988"/>
                  </a:lnTo>
                  <a:lnTo>
                    <a:pt x="2114" y="1956"/>
                  </a:lnTo>
                  <a:lnTo>
                    <a:pt x="2140" y="1925"/>
                  </a:lnTo>
                  <a:lnTo>
                    <a:pt x="2164" y="1894"/>
                  </a:lnTo>
                  <a:lnTo>
                    <a:pt x="2187" y="1859"/>
                  </a:lnTo>
                  <a:lnTo>
                    <a:pt x="2209" y="1826"/>
                  </a:lnTo>
                  <a:lnTo>
                    <a:pt x="2230" y="1790"/>
                  </a:lnTo>
                  <a:lnTo>
                    <a:pt x="2230" y="1790"/>
                  </a:lnTo>
                  <a:close/>
                </a:path>
              </a:pathLst>
            </a:custGeom>
            <a:solidFill>
              <a:schemeClr val="bg1"/>
            </a:solidFill>
            <a:ln w="3175">
              <a:solidFill>
                <a:schemeClr val="bg1">
                  <a:lumMod val="75000"/>
                  <a:alpha val="35000"/>
                </a:schemeClr>
              </a:solidFill>
            </a:ln>
          </p:spPr>
          <p:txBody>
            <a:bodyPr anchor="ctr">
              <a:scene3d>
                <a:camera prst="orthographicFront"/>
                <a:lightRig rig="threePt" dir="t"/>
              </a:scene3d>
              <a:sp3d contourW="12700"/>
            </a:bodyPr>
            <a:lstStyle/>
            <a:p>
              <a:pPr algn="ctr"/>
              <a:endParaRPr>
                <a:solidFill>
                  <a:schemeClr val="bg1"/>
                </a:solidFill>
              </a:endParaRPr>
            </a:p>
          </p:txBody>
        </p:sp>
        <p:sp>
          <p:nvSpPr>
            <p:cNvPr id="11" name="Oval 39"/>
            <p:cNvSpPr/>
            <p:nvPr/>
          </p:nvSpPr>
          <p:spPr>
            <a:xfrm>
              <a:off x="6535840" y="1971164"/>
              <a:ext cx="841039" cy="841040"/>
            </a:xfrm>
            <a:prstGeom prst="ellipse">
              <a:avLst/>
            </a:prstGeom>
            <a:solidFill>
              <a:srgbClr val="0D0D0D"/>
            </a:solid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bodyPr>
            <a:lstStyle/>
            <a:p>
              <a:pPr algn="ctr"/>
              <a:endParaRPr dirty="0">
                <a:solidFill>
                  <a:schemeClr val="bg1"/>
                </a:solidFill>
              </a:endParaRPr>
            </a:p>
          </p:txBody>
        </p:sp>
        <p:sp>
          <p:nvSpPr>
            <p:cNvPr id="12" name="TextBox 40"/>
            <p:cNvSpPr txBox="1"/>
            <p:nvPr/>
          </p:nvSpPr>
          <p:spPr bwMode="auto">
            <a:xfrm>
              <a:off x="6665105" y="2118921"/>
              <a:ext cx="582509" cy="525401"/>
            </a:xfrm>
            <a:prstGeom prst="rect">
              <a:avLst/>
            </a:prstGeom>
            <a:noFill/>
          </p:spPr>
          <p:txBody>
            <a:bodyPr wrap="none" lIns="90000" tIns="46800" rIns="90000" bIns="46800">
              <a:noAutofit/>
              <a:scene3d>
                <a:camera prst="orthographicFront"/>
                <a:lightRig rig="threePt" dir="t"/>
              </a:scene3d>
              <a:sp3d contourW="12700"/>
            </a:bodyPr>
            <a:lstStyle/>
            <a:p>
              <a:pPr>
                <a:buClr>
                  <a:srgbClr val="C35954"/>
                </a:buClr>
                <a:buSzPct val="120000"/>
              </a:pPr>
              <a:r>
                <a:rPr lang="en-US" altLang="ko-KR" sz="2300">
                  <a:solidFill>
                    <a:schemeClr val="bg1"/>
                  </a:solidFill>
                  <a:effectLst/>
                </a:rPr>
                <a:t>06</a:t>
              </a:r>
              <a:endParaRPr lang="en-US" altLang="ko-KR" sz="2300">
                <a:solidFill>
                  <a:schemeClr val="bg1"/>
                </a:solidFill>
                <a:effectLst/>
              </a:endParaRPr>
            </a:p>
          </p:txBody>
        </p:sp>
        <p:sp>
          <p:nvSpPr>
            <p:cNvPr id="13" name="Freeform: Shape 35"/>
            <p:cNvSpPr/>
            <p:nvPr/>
          </p:nvSpPr>
          <p:spPr bwMode="auto">
            <a:xfrm>
              <a:off x="4872715" y="3780755"/>
              <a:ext cx="1241829" cy="1694913"/>
            </a:xfrm>
            <a:custGeom>
              <a:avLst/>
              <a:gdLst>
                <a:gd name="T0" fmla="*/ 162 w 2390"/>
                <a:gd name="T1" fmla="*/ 1472 h 3262"/>
                <a:gd name="T2" fmla="*/ 106 w 2390"/>
                <a:gd name="T3" fmla="*/ 1580 h 3262"/>
                <a:gd name="T4" fmla="*/ 61 w 2390"/>
                <a:gd name="T5" fmla="*/ 1693 h 3262"/>
                <a:gd name="T6" fmla="*/ 30 w 2390"/>
                <a:gd name="T7" fmla="*/ 1806 h 3262"/>
                <a:gd name="T8" fmla="*/ 11 w 2390"/>
                <a:gd name="T9" fmla="*/ 1922 h 3262"/>
                <a:gd name="T10" fmla="*/ 2 w 2390"/>
                <a:gd name="T11" fmla="*/ 2037 h 3262"/>
                <a:gd name="T12" fmla="*/ 4 w 2390"/>
                <a:gd name="T13" fmla="*/ 2153 h 3262"/>
                <a:gd name="T14" fmla="*/ 18 w 2390"/>
                <a:gd name="T15" fmla="*/ 2266 h 3262"/>
                <a:gd name="T16" fmla="*/ 42 w 2390"/>
                <a:gd name="T17" fmla="*/ 2379 h 3262"/>
                <a:gd name="T18" fmla="*/ 77 w 2390"/>
                <a:gd name="T19" fmla="*/ 2488 h 3262"/>
                <a:gd name="T20" fmla="*/ 122 w 2390"/>
                <a:gd name="T21" fmla="*/ 2592 h 3262"/>
                <a:gd name="T22" fmla="*/ 177 w 2390"/>
                <a:gd name="T23" fmla="*/ 2695 h 3262"/>
                <a:gd name="T24" fmla="*/ 242 w 2390"/>
                <a:gd name="T25" fmla="*/ 2790 h 3262"/>
                <a:gd name="T26" fmla="*/ 318 w 2390"/>
                <a:gd name="T27" fmla="*/ 2879 h 3262"/>
                <a:gd name="T28" fmla="*/ 401 w 2390"/>
                <a:gd name="T29" fmla="*/ 2962 h 3262"/>
                <a:gd name="T30" fmla="*/ 495 w 2390"/>
                <a:gd name="T31" fmla="*/ 3037 h 3262"/>
                <a:gd name="T32" fmla="*/ 598 w 2390"/>
                <a:gd name="T33" fmla="*/ 3103 h 3262"/>
                <a:gd name="T34" fmla="*/ 652 w 2390"/>
                <a:gd name="T35" fmla="*/ 3132 h 3262"/>
                <a:gd name="T36" fmla="*/ 763 w 2390"/>
                <a:gd name="T37" fmla="*/ 3182 h 3262"/>
                <a:gd name="T38" fmla="*/ 876 w 2390"/>
                <a:gd name="T39" fmla="*/ 3221 h 3262"/>
                <a:gd name="T40" fmla="*/ 990 w 2390"/>
                <a:gd name="T41" fmla="*/ 3245 h 3262"/>
                <a:gd name="T42" fmla="*/ 1107 w 2390"/>
                <a:gd name="T43" fmla="*/ 3261 h 3262"/>
                <a:gd name="T44" fmla="*/ 1221 w 2390"/>
                <a:gd name="T45" fmla="*/ 3262 h 3262"/>
                <a:gd name="T46" fmla="*/ 1336 w 2390"/>
                <a:gd name="T47" fmla="*/ 3255 h 3262"/>
                <a:gd name="T48" fmla="*/ 1449 w 2390"/>
                <a:gd name="T49" fmla="*/ 3236 h 3262"/>
                <a:gd name="T50" fmla="*/ 1560 w 2390"/>
                <a:gd name="T51" fmla="*/ 3207 h 3262"/>
                <a:gd name="T52" fmla="*/ 1668 w 2390"/>
                <a:gd name="T53" fmla="*/ 3167 h 3262"/>
                <a:gd name="T54" fmla="*/ 1770 w 2390"/>
                <a:gd name="T55" fmla="*/ 3116 h 3262"/>
                <a:gd name="T56" fmla="*/ 1869 w 2390"/>
                <a:gd name="T57" fmla="*/ 3056 h 3262"/>
                <a:gd name="T58" fmla="*/ 1963 w 2390"/>
                <a:gd name="T59" fmla="*/ 2986 h 3262"/>
                <a:gd name="T60" fmla="*/ 2048 w 2390"/>
                <a:gd name="T61" fmla="*/ 2906 h 3262"/>
                <a:gd name="T62" fmla="*/ 2128 w 2390"/>
                <a:gd name="T63" fmla="*/ 2816 h 3262"/>
                <a:gd name="T64" fmla="*/ 2199 w 2390"/>
                <a:gd name="T65" fmla="*/ 2719 h 3262"/>
                <a:gd name="T66" fmla="*/ 2230 w 2390"/>
                <a:gd name="T67" fmla="*/ 2667 h 3262"/>
                <a:gd name="T68" fmla="*/ 2269 w 2390"/>
                <a:gd name="T69" fmla="*/ 2594 h 3262"/>
                <a:gd name="T70" fmla="*/ 2302 w 2390"/>
                <a:gd name="T71" fmla="*/ 2519 h 3262"/>
                <a:gd name="T72" fmla="*/ 2329 w 2390"/>
                <a:gd name="T73" fmla="*/ 2445 h 3262"/>
                <a:gd name="T74" fmla="*/ 2352 w 2390"/>
                <a:gd name="T75" fmla="*/ 2368 h 3262"/>
                <a:gd name="T76" fmla="*/ 2369 w 2390"/>
                <a:gd name="T77" fmla="*/ 2292 h 3262"/>
                <a:gd name="T78" fmla="*/ 2381 w 2390"/>
                <a:gd name="T79" fmla="*/ 2215 h 3262"/>
                <a:gd name="T80" fmla="*/ 2388 w 2390"/>
                <a:gd name="T81" fmla="*/ 2137 h 3262"/>
                <a:gd name="T82" fmla="*/ 2390 w 2390"/>
                <a:gd name="T83" fmla="*/ 2061 h 3262"/>
                <a:gd name="T84" fmla="*/ 2390 w 2390"/>
                <a:gd name="T85" fmla="*/ 0 h 3262"/>
                <a:gd name="T86" fmla="*/ 606 w 2390"/>
                <a:gd name="T87" fmla="*/ 1030 h 3262"/>
                <a:gd name="T88" fmla="*/ 572 w 2390"/>
                <a:gd name="T89" fmla="*/ 1050 h 3262"/>
                <a:gd name="T90" fmla="*/ 507 w 2390"/>
                <a:gd name="T91" fmla="*/ 1092 h 3262"/>
                <a:gd name="T92" fmla="*/ 445 w 2390"/>
                <a:gd name="T93" fmla="*/ 1139 h 3262"/>
                <a:gd name="T94" fmla="*/ 386 w 2390"/>
                <a:gd name="T95" fmla="*/ 1191 h 3262"/>
                <a:gd name="T96" fmla="*/ 330 w 2390"/>
                <a:gd name="T97" fmla="*/ 1245 h 3262"/>
                <a:gd name="T98" fmla="*/ 276 w 2390"/>
                <a:gd name="T99" fmla="*/ 1306 h 3262"/>
                <a:gd name="T100" fmla="*/ 228 w 2390"/>
                <a:gd name="T101" fmla="*/ 1368 h 3262"/>
                <a:gd name="T102" fmla="*/ 183 w 2390"/>
                <a:gd name="T103" fmla="*/ 1436 h 3262"/>
                <a:gd name="T104" fmla="*/ 162 w 2390"/>
                <a:gd name="T105" fmla="*/ 1472 h 3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90" h="3262">
                  <a:moveTo>
                    <a:pt x="162" y="1472"/>
                  </a:moveTo>
                  <a:lnTo>
                    <a:pt x="162" y="1472"/>
                  </a:lnTo>
                  <a:lnTo>
                    <a:pt x="132" y="1526"/>
                  </a:lnTo>
                  <a:lnTo>
                    <a:pt x="106" y="1580"/>
                  </a:lnTo>
                  <a:lnTo>
                    <a:pt x="82" y="1635"/>
                  </a:lnTo>
                  <a:lnTo>
                    <a:pt x="61" y="1693"/>
                  </a:lnTo>
                  <a:lnTo>
                    <a:pt x="44" y="1748"/>
                  </a:lnTo>
                  <a:lnTo>
                    <a:pt x="30" y="1806"/>
                  </a:lnTo>
                  <a:lnTo>
                    <a:pt x="18" y="1863"/>
                  </a:lnTo>
                  <a:lnTo>
                    <a:pt x="11" y="1922"/>
                  </a:lnTo>
                  <a:lnTo>
                    <a:pt x="4" y="1979"/>
                  </a:lnTo>
                  <a:lnTo>
                    <a:pt x="2" y="2037"/>
                  </a:lnTo>
                  <a:lnTo>
                    <a:pt x="0" y="2094"/>
                  </a:lnTo>
                  <a:lnTo>
                    <a:pt x="4" y="2153"/>
                  </a:lnTo>
                  <a:lnTo>
                    <a:pt x="9" y="2208"/>
                  </a:lnTo>
                  <a:lnTo>
                    <a:pt x="18" y="2266"/>
                  </a:lnTo>
                  <a:lnTo>
                    <a:pt x="28" y="2323"/>
                  </a:lnTo>
                  <a:lnTo>
                    <a:pt x="42" y="2379"/>
                  </a:lnTo>
                  <a:lnTo>
                    <a:pt x="58" y="2432"/>
                  </a:lnTo>
                  <a:lnTo>
                    <a:pt x="77" y="2488"/>
                  </a:lnTo>
                  <a:lnTo>
                    <a:pt x="97" y="2540"/>
                  </a:lnTo>
                  <a:lnTo>
                    <a:pt x="122" y="2592"/>
                  </a:lnTo>
                  <a:lnTo>
                    <a:pt x="148" y="2644"/>
                  </a:lnTo>
                  <a:lnTo>
                    <a:pt x="177" y="2695"/>
                  </a:lnTo>
                  <a:lnTo>
                    <a:pt x="209" y="2741"/>
                  </a:lnTo>
                  <a:lnTo>
                    <a:pt x="242" y="2790"/>
                  </a:lnTo>
                  <a:lnTo>
                    <a:pt x="278" y="2835"/>
                  </a:lnTo>
                  <a:lnTo>
                    <a:pt x="318" y="2879"/>
                  </a:lnTo>
                  <a:lnTo>
                    <a:pt x="358" y="2922"/>
                  </a:lnTo>
                  <a:lnTo>
                    <a:pt x="401" y="2962"/>
                  </a:lnTo>
                  <a:lnTo>
                    <a:pt x="448" y="3000"/>
                  </a:lnTo>
                  <a:lnTo>
                    <a:pt x="495" y="3037"/>
                  </a:lnTo>
                  <a:lnTo>
                    <a:pt x="546" y="3071"/>
                  </a:lnTo>
                  <a:lnTo>
                    <a:pt x="598" y="3103"/>
                  </a:lnTo>
                  <a:lnTo>
                    <a:pt x="598" y="3103"/>
                  </a:lnTo>
                  <a:lnTo>
                    <a:pt x="652" y="3132"/>
                  </a:lnTo>
                  <a:lnTo>
                    <a:pt x="707" y="3158"/>
                  </a:lnTo>
                  <a:lnTo>
                    <a:pt x="763" y="3182"/>
                  </a:lnTo>
                  <a:lnTo>
                    <a:pt x="818" y="3203"/>
                  </a:lnTo>
                  <a:lnTo>
                    <a:pt x="876" y="3221"/>
                  </a:lnTo>
                  <a:lnTo>
                    <a:pt x="933" y="3234"/>
                  </a:lnTo>
                  <a:lnTo>
                    <a:pt x="990" y="3245"/>
                  </a:lnTo>
                  <a:lnTo>
                    <a:pt x="1048" y="3254"/>
                  </a:lnTo>
                  <a:lnTo>
                    <a:pt x="1107" y="3261"/>
                  </a:lnTo>
                  <a:lnTo>
                    <a:pt x="1164" y="3262"/>
                  </a:lnTo>
                  <a:lnTo>
                    <a:pt x="1221" y="3262"/>
                  </a:lnTo>
                  <a:lnTo>
                    <a:pt x="1279" y="3261"/>
                  </a:lnTo>
                  <a:lnTo>
                    <a:pt x="1336" y="3255"/>
                  </a:lnTo>
                  <a:lnTo>
                    <a:pt x="1393" y="3247"/>
                  </a:lnTo>
                  <a:lnTo>
                    <a:pt x="1449" y="3236"/>
                  </a:lnTo>
                  <a:lnTo>
                    <a:pt x="1504" y="3222"/>
                  </a:lnTo>
                  <a:lnTo>
                    <a:pt x="1560" y="3207"/>
                  </a:lnTo>
                  <a:lnTo>
                    <a:pt x="1614" y="3188"/>
                  </a:lnTo>
                  <a:lnTo>
                    <a:pt x="1668" y="3167"/>
                  </a:lnTo>
                  <a:lnTo>
                    <a:pt x="1720" y="3142"/>
                  </a:lnTo>
                  <a:lnTo>
                    <a:pt x="1770" y="3116"/>
                  </a:lnTo>
                  <a:lnTo>
                    <a:pt x="1820" y="3087"/>
                  </a:lnTo>
                  <a:lnTo>
                    <a:pt x="1869" y="3056"/>
                  </a:lnTo>
                  <a:lnTo>
                    <a:pt x="1916" y="3021"/>
                  </a:lnTo>
                  <a:lnTo>
                    <a:pt x="1963" y="2986"/>
                  </a:lnTo>
                  <a:lnTo>
                    <a:pt x="2006" y="2946"/>
                  </a:lnTo>
                  <a:lnTo>
                    <a:pt x="2048" y="2906"/>
                  </a:lnTo>
                  <a:lnTo>
                    <a:pt x="2090" y="2863"/>
                  </a:lnTo>
                  <a:lnTo>
                    <a:pt x="2128" y="2816"/>
                  </a:lnTo>
                  <a:lnTo>
                    <a:pt x="2164" y="2769"/>
                  </a:lnTo>
                  <a:lnTo>
                    <a:pt x="2199" y="2719"/>
                  </a:lnTo>
                  <a:lnTo>
                    <a:pt x="2230" y="2667"/>
                  </a:lnTo>
                  <a:lnTo>
                    <a:pt x="2230" y="2667"/>
                  </a:lnTo>
                  <a:lnTo>
                    <a:pt x="2251" y="2630"/>
                  </a:lnTo>
                  <a:lnTo>
                    <a:pt x="2269" y="2594"/>
                  </a:lnTo>
                  <a:lnTo>
                    <a:pt x="2286" y="2557"/>
                  </a:lnTo>
                  <a:lnTo>
                    <a:pt x="2302" y="2519"/>
                  </a:lnTo>
                  <a:lnTo>
                    <a:pt x="2317" y="2483"/>
                  </a:lnTo>
                  <a:lnTo>
                    <a:pt x="2329" y="2445"/>
                  </a:lnTo>
                  <a:lnTo>
                    <a:pt x="2341" y="2406"/>
                  </a:lnTo>
                  <a:lnTo>
                    <a:pt x="2352" y="2368"/>
                  </a:lnTo>
                  <a:lnTo>
                    <a:pt x="2362" y="2330"/>
                  </a:lnTo>
                  <a:lnTo>
                    <a:pt x="2369" y="2292"/>
                  </a:lnTo>
                  <a:lnTo>
                    <a:pt x="2376" y="2254"/>
                  </a:lnTo>
                  <a:lnTo>
                    <a:pt x="2381" y="2215"/>
                  </a:lnTo>
                  <a:lnTo>
                    <a:pt x="2387" y="2177"/>
                  </a:lnTo>
                  <a:lnTo>
                    <a:pt x="2388" y="2137"/>
                  </a:lnTo>
                  <a:lnTo>
                    <a:pt x="2390" y="2099"/>
                  </a:lnTo>
                  <a:lnTo>
                    <a:pt x="2390" y="2061"/>
                  </a:lnTo>
                  <a:lnTo>
                    <a:pt x="2390" y="2061"/>
                  </a:lnTo>
                  <a:lnTo>
                    <a:pt x="2390" y="0"/>
                  </a:lnTo>
                  <a:lnTo>
                    <a:pt x="606" y="1030"/>
                  </a:lnTo>
                  <a:lnTo>
                    <a:pt x="606" y="1030"/>
                  </a:lnTo>
                  <a:lnTo>
                    <a:pt x="606" y="1030"/>
                  </a:lnTo>
                  <a:lnTo>
                    <a:pt x="572" y="1050"/>
                  </a:lnTo>
                  <a:lnTo>
                    <a:pt x="540" y="1071"/>
                  </a:lnTo>
                  <a:lnTo>
                    <a:pt x="507" y="1092"/>
                  </a:lnTo>
                  <a:lnTo>
                    <a:pt x="476" y="1115"/>
                  </a:lnTo>
                  <a:lnTo>
                    <a:pt x="445" y="1139"/>
                  </a:lnTo>
                  <a:lnTo>
                    <a:pt x="415" y="1165"/>
                  </a:lnTo>
                  <a:lnTo>
                    <a:pt x="386" y="1191"/>
                  </a:lnTo>
                  <a:lnTo>
                    <a:pt x="358" y="1217"/>
                  </a:lnTo>
                  <a:lnTo>
                    <a:pt x="330" y="1245"/>
                  </a:lnTo>
                  <a:lnTo>
                    <a:pt x="302" y="1274"/>
                  </a:lnTo>
                  <a:lnTo>
                    <a:pt x="276" y="1306"/>
                  </a:lnTo>
                  <a:lnTo>
                    <a:pt x="252" y="1337"/>
                  </a:lnTo>
                  <a:lnTo>
                    <a:pt x="228" y="1368"/>
                  </a:lnTo>
                  <a:lnTo>
                    <a:pt x="205" y="1403"/>
                  </a:lnTo>
                  <a:lnTo>
                    <a:pt x="183" y="1436"/>
                  </a:lnTo>
                  <a:lnTo>
                    <a:pt x="162" y="1472"/>
                  </a:lnTo>
                  <a:lnTo>
                    <a:pt x="162" y="1472"/>
                  </a:lnTo>
                  <a:close/>
                </a:path>
              </a:pathLst>
            </a:custGeom>
            <a:solidFill>
              <a:schemeClr val="bg1"/>
            </a:solidFill>
            <a:ln w="3175">
              <a:solidFill>
                <a:schemeClr val="bg1">
                  <a:lumMod val="75000"/>
                  <a:alpha val="35000"/>
                </a:schemeClr>
              </a:solidFill>
            </a:ln>
          </p:spPr>
          <p:txBody>
            <a:bodyPr anchor="ctr">
              <a:scene3d>
                <a:camera prst="orthographicFront"/>
                <a:lightRig rig="threePt" dir="t"/>
              </a:scene3d>
              <a:sp3d contourW="12700"/>
            </a:bodyPr>
            <a:lstStyle/>
            <a:p>
              <a:pPr algn="ctr"/>
              <a:endParaRPr>
                <a:solidFill>
                  <a:schemeClr val="bg1"/>
                </a:solidFill>
              </a:endParaRPr>
            </a:p>
          </p:txBody>
        </p:sp>
        <p:sp>
          <p:nvSpPr>
            <p:cNvPr id="14" name="Oval 36"/>
            <p:cNvSpPr/>
            <p:nvPr/>
          </p:nvSpPr>
          <p:spPr>
            <a:xfrm>
              <a:off x="5073109" y="4447184"/>
              <a:ext cx="841039" cy="841040"/>
            </a:xfrm>
            <a:prstGeom prst="ellipse">
              <a:avLst/>
            </a:prstGeom>
            <a:solidFill>
              <a:schemeClr val="bg1">
                <a:lumMod val="50000"/>
              </a:schemeClr>
            </a:solid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bodyPr>
            <a:lstStyle/>
            <a:p>
              <a:pPr algn="ctr"/>
              <a:endParaRPr dirty="0">
                <a:solidFill>
                  <a:schemeClr val="bg1"/>
                </a:solidFill>
              </a:endParaRPr>
            </a:p>
          </p:txBody>
        </p:sp>
        <p:sp>
          <p:nvSpPr>
            <p:cNvPr id="15" name="TextBox 37"/>
            <p:cNvSpPr txBox="1"/>
            <p:nvPr/>
          </p:nvSpPr>
          <p:spPr bwMode="auto">
            <a:xfrm>
              <a:off x="5202374" y="4594941"/>
              <a:ext cx="582509" cy="525401"/>
            </a:xfrm>
            <a:prstGeom prst="rect">
              <a:avLst/>
            </a:prstGeom>
            <a:noFill/>
          </p:spPr>
          <p:txBody>
            <a:bodyPr wrap="none" lIns="90000" tIns="46800" rIns="90000" bIns="46800">
              <a:noAutofit/>
              <a:scene3d>
                <a:camera prst="orthographicFront"/>
                <a:lightRig rig="threePt" dir="t"/>
              </a:scene3d>
              <a:sp3d contourW="12700"/>
            </a:bodyPr>
            <a:lstStyle/>
            <a:p>
              <a:pPr>
                <a:buClr>
                  <a:srgbClr val="C35954"/>
                </a:buClr>
                <a:buSzPct val="120000"/>
              </a:pPr>
              <a:r>
                <a:rPr lang="en-US" altLang="ko-KR" sz="2300">
                  <a:solidFill>
                    <a:schemeClr val="bg1"/>
                  </a:solidFill>
                  <a:effectLst/>
                </a:rPr>
                <a:t>03</a:t>
              </a:r>
              <a:endParaRPr lang="en-US" altLang="ko-KR" sz="2300">
                <a:solidFill>
                  <a:schemeClr val="bg1"/>
                </a:solidFill>
                <a:effectLst/>
              </a:endParaRPr>
            </a:p>
          </p:txBody>
        </p:sp>
        <p:sp>
          <p:nvSpPr>
            <p:cNvPr id="16" name="Freeform: Shape 32"/>
            <p:cNvSpPr/>
            <p:nvPr/>
          </p:nvSpPr>
          <p:spPr bwMode="auto">
            <a:xfrm>
              <a:off x="6322846" y="3780755"/>
              <a:ext cx="1241829" cy="1694913"/>
            </a:xfrm>
            <a:custGeom>
              <a:avLst/>
              <a:gdLst>
                <a:gd name="T0" fmla="*/ 162 w 2390"/>
                <a:gd name="T1" fmla="*/ 2667 h 3262"/>
                <a:gd name="T2" fmla="*/ 228 w 2390"/>
                <a:gd name="T3" fmla="*/ 2769 h 3262"/>
                <a:gd name="T4" fmla="*/ 302 w 2390"/>
                <a:gd name="T5" fmla="*/ 2863 h 3262"/>
                <a:gd name="T6" fmla="*/ 386 w 2390"/>
                <a:gd name="T7" fmla="*/ 2946 h 3262"/>
                <a:gd name="T8" fmla="*/ 474 w 2390"/>
                <a:gd name="T9" fmla="*/ 3021 h 3262"/>
                <a:gd name="T10" fmla="*/ 570 w 2390"/>
                <a:gd name="T11" fmla="*/ 3087 h 3262"/>
                <a:gd name="T12" fmla="*/ 672 w 2390"/>
                <a:gd name="T13" fmla="*/ 3142 h 3262"/>
                <a:gd name="T14" fmla="*/ 777 w 2390"/>
                <a:gd name="T15" fmla="*/ 3188 h 3262"/>
                <a:gd name="T16" fmla="*/ 886 w 2390"/>
                <a:gd name="T17" fmla="*/ 3222 h 3262"/>
                <a:gd name="T18" fmla="*/ 999 w 2390"/>
                <a:gd name="T19" fmla="*/ 3247 h 3262"/>
                <a:gd name="T20" fmla="*/ 1112 w 2390"/>
                <a:gd name="T21" fmla="*/ 3261 h 3262"/>
                <a:gd name="T22" fmla="*/ 1228 w 2390"/>
                <a:gd name="T23" fmla="*/ 3262 h 3262"/>
                <a:gd name="T24" fmla="*/ 1343 w 2390"/>
                <a:gd name="T25" fmla="*/ 3254 h 3262"/>
                <a:gd name="T26" fmla="*/ 1459 w 2390"/>
                <a:gd name="T27" fmla="*/ 3234 h 3262"/>
                <a:gd name="T28" fmla="*/ 1572 w 2390"/>
                <a:gd name="T29" fmla="*/ 3203 h 3262"/>
                <a:gd name="T30" fmla="*/ 1685 w 2390"/>
                <a:gd name="T31" fmla="*/ 3158 h 3262"/>
                <a:gd name="T32" fmla="*/ 1793 w 2390"/>
                <a:gd name="T33" fmla="*/ 3103 h 3262"/>
                <a:gd name="T34" fmla="*/ 1846 w 2390"/>
                <a:gd name="T35" fmla="*/ 3071 h 3262"/>
                <a:gd name="T36" fmla="*/ 1944 w 2390"/>
                <a:gd name="T37" fmla="*/ 3000 h 3262"/>
                <a:gd name="T38" fmla="*/ 2032 w 2390"/>
                <a:gd name="T39" fmla="*/ 2922 h 3262"/>
                <a:gd name="T40" fmla="*/ 2112 w 2390"/>
                <a:gd name="T41" fmla="*/ 2835 h 3262"/>
                <a:gd name="T42" fmla="*/ 2183 w 2390"/>
                <a:gd name="T43" fmla="*/ 2741 h 3262"/>
                <a:gd name="T44" fmla="*/ 2242 w 2390"/>
                <a:gd name="T45" fmla="*/ 2644 h 3262"/>
                <a:gd name="T46" fmla="*/ 2293 w 2390"/>
                <a:gd name="T47" fmla="*/ 2540 h 3262"/>
                <a:gd name="T48" fmla="*/ 2333 w 2390"/>
                <a:gd name="T49" fmla="*/ 2432 h 3262"/>
                <a:gd name="T50" fmla="*/ 2364 w 2390"/>
                <a:gd name="T51" fmla="*/ 2323 h 3262"/>
                <a:gd name="T52" fmla="*/ 2381 w 2390"/>
                <a:gd name="T53" fmla="*/ 2208 h 3262"/>
                <a:gd name="T54" fmla="*/ 2390 w 2390"/>
                <a:gd name="T55" fmla="*/ 2094 h 3262"/>
                <a:gd name="T56" fmla="*/ 2387 w 2390"/>
                <a:gd name="T57" fmla="*/ 1979 h 3262"/>
                <a:gd name="T58" fmla="*/ 2373 w 2390"/>
                <a:gd name="T59" fmla="*/ 1863 h 3262"/>
                <a:gd name="T60" fmla="*/ 2347 w 2390"/>
                <a:gd name="T61" fmla="*/ 1748 h 3262"/>
                <a:gd name="T62" fmla="*/ 2310 w 2390"/>
                <a:gd name="T63" fmla="*/ 1635 h 3262"/>
                <a:gd name="T64" fmla="*/ 2260 w 2390"/>
                <a:gd name="T65" fmla="*/ 1526 h 3262"/>
                <a:gd name="T66" fmla="*/ 2230 w 2390"/>
                <a:gd name="T67" fmla="*/ 1472 h 3262"/>
                <a:gd name="T68" fmla="*/ 2187 w 2390"/>
                <a:gd name="T69" fmla="*/ 1403 h 3262"/>
                <a:gd name="T70" fmla="*/ 2140 w 2390"/>
                <a:gd name="T71" fmla="*/ 1337 h 3262"/>
                <a:gd name="T72" fmla="*/ 2088 w 2390"/>
                <a:gd name="T73" fmla="*/ 1274 h 3262"/>
                <a:gd name="T74" fmla="*/ 2034 w 2390"/>
                <a:gd name="T75" fmla="*/ 1217 h 3262"/>
                <a:gd name="T76" fmla="*/ 1977 w 2390"/>
                <a:gd name="T77" fmla="*/ 1165 h 3262"/>
                <a:gd name="T78" fmla="*/ 1916 w 2390"/>
                <a:gd name="T79" fmla="*/ 1115 h 3262"/>
                <a:gd name="T80" fmla="*/ 1852 w 2390"/>
                <a:gd name="T81" fmla="*/ 1071 h 3262"/>
                <a:gd name="T82" fmla="*/ 1786 w 2390"/>
                <a:gd name="T83" fmla="*/ 1030 h 3262"/>
                <a:gd name="T84" fmla="*/ 0 w 2390"/>
                <a:gd name="T85" fmla="*/ 0 h 3262"/>
                <a:gd name="T86" fmla="*/ 0 w 2390"/>
                <a:gd name="T87" fmla="*/ 2061 h 3262"/>
                <a:gd name="T88" fmla="*/ 0 w 2390"/>
                <a:gd name="T89" fmla="*/ 2099 h 3262"/>
                <a:gd name="T90" fmla="*/ 5 w 2390"/>
                <a:gd name="T91" fmla="*/ 2177 h 3262"/>
                <a:gd name="T92" fmla="*/ 14 w 2390"/>
                <a:gd name="T93" fmla="*/ 2254 h 3262"/>
                <a:gd name="T94" fmla="*/ 30 w 2390"/>
                <a:gd name="T95" fmla="*/ 2330 h 3262"/>
                <a:gd name="T96" fmla="*/ 49 w 2390"/>
                <a:gd name="T97" fmla="*/ 2406 h 3262"/>
                <a:gd name="T98" fmla="*/ 75 w 2390"/>
                <a:gd name="T99" fmla="*/ 2483 h 3262"/>
                <a:gd name="T100" fmla="*/ 104 w 2390"/>
                <a:gd name="T101" fmla="*/ 2557 h 3262"/>
                <a:gd name="T102" fmla="*/ 141 w 2390"/>
                <a:gd name="T103" fmla="*/ 2630 h 3262"/>
                <a:gd name="T104" fmla="*/ 162 w 2390"/>
                <a:gd name="T105" fmla="*/ 2667 h 3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90" h="3262">
                  <a:moveTo>
                    <a:pt x="162" y="2667"/>
                  </a:moveTo>
                  <a:lnTo>
                    <a:pt x="162" y="2667"/>
                  </a:lnTo>
                  <a:lnTo>
                    <a:pt x="193" y="2719"/>
                  </a:lnTo>
                  <a:lnTo>
                    <a:pt x="228" y="2769"/>
                  </a:lnTo>
                  <a:lnTo>
                    <a:pt x="264" y="2816"/>
                  </a:lnTo>
                  <a:lnTo>
                    <a:pt x="302" y="2863"/>
                  </a:lnTo>
                  <a:lnTo>
                    <a:pt x="342" y="2906"/>
                  </a:lnTo>
                  <a:lnTo>
                    <a:pt x="386" y="2946"/>
                  </a:lnTo>
                  <a:lnTo>
                    <a:pt x="429" y="2986"/>
                  </a:lnTo>
                  <a:lnTo>
                    <a:pt x="474" y="3021"/>
                  </a:lnTo>
                  <a:lnTo>
                    <a:pt x="521" y="3056"/>
                  </a:lnTo>
                  <a:lnTo>
                    <a:pt x="570" y="3087"/>
                  </a:lnTo>
                  <a:lnTo>
                    <a:pt x="620" y="3116"/>
                  </a:lnTo>
                  <a:lnTo>
                    <a:pt x="672" y="3142"/>
                  </a:lnTo>
                  <a:lnTo>
                    <a:pt x="724" y="3167"/>
                  </a:lnTo>
                  <a:lnTo>
                    <a:pt x="777" y="3188"/>
                  </a:lnTo>
                  <a:lnTo>
                    <a:pt x="832" y="3207"/>
                  </a:lnTo>
                  <a:lnTo>
                    <a:pt x="886" y="3222"/>
                  </a:lnTo>
                  <a:lnTo>
                    <a:pt x="942" y="3236"/>
                  </a:lnTo>
                  <a:lnTo>
                    <a:pt x="999" y="3247"/>
                  </a:lnTo>
                  <a:lnTo>
                    <a:pt x="1054" y="3255"/>
                  </a:lnTo>
                  <a:lnTo>
                    <a:pt x="1112" y="3261"/>
                  </a:lnTo>
                  <a:lnTo>
                    <a:pt x="1171" y="3262"/>
                  </a:lnTo>
                  <a:lnTo>
                    <a:pt x="1228" y="3262"/>
                  </a:lnTo>
                  <a:lnTo>
                    <a:pt x="1285" y="3261"/>
                  </a:lnTo>
                  <a:lnTo>
                    <a:pt x="1343" y="3254"/>
                  </a:lnTo>
                  <a:lnTo>
                    <a:pt x="1402" y="3245"/>
                  </a:lnTo>
                  <a:lnTo>
                    <a:pt x="1459" y="3234"/>
                  </a:lnTo>
                  <a:lnTo>
                    <a:pt x="1516" y="3221"/>
                  </a:lnTo>
                  <a:lnTo>
                    <a:pt x="1572" y="3203"/>
                  </a:lnTo>
                  <a:lnTo>
                    <a:pt x="1629" y="3182"/>
                  </a:lnTo>
                  <a:lnTo>
                    <a:pt x="1685" y="3158"/>
                  </a:lnTo>
                  <a:lnTo>
                    <a:pt x="1739" y="3132"/>
                  </a:lnTo>
                  <a:lnTo>
                    <a:pt x="1793" y="3103"/>
                  </a:lnTo>
                  <a:lnTo>
                    <a:pt x="1793" y="3103"/>
                  </a:lnTo>
                  <a:lnTo>
                    <a:pt x="1846" y="3071"/>
                  </a:lnTo>
                  <a:lnTo>
                    <a:pt x="1895" y="3037"/>
                  </a:lnTo>
                  <a:lnTo>
                    <a:pt x="1944" y="3000"/>
                  </a:lnTo>
                  <a:lnTo>
                    <a:pt x="1989" y="2962"/>
                  </a:lnTo>
                  <a:lnTo>
                    <a:pt x="2032" y="2922"/>
                  </a:lnTo>
                  <a:lnTo>
                    <a:pt x="2074" y="2879"/>
                  </a:lnTo>
                  <a:lnTo>
                    <a:pt x="2112" y="2835"/>
                  </a:lnTo>
                  <a:lnTo>
                    <a:pt x="2149" y="2790"/>
                  </a:lnTo>
                  <a:lnTo>
                    <a:pt x="2183" y="2741"/>
                  </a:lnTo>
                  <a:lnTo>
                    <a:pt x="2215" y="2695"/>
                  </a:lnTo>
                  <a:lnTo>
                    <a:pt x="2242" y="2644"/>
                  </a:lnTo>
                  <a:lnTo>
                    <a:pt x="2270" y="2592"/>
                  </a:lnTo>
                  <a:lnTo>
                    <a:pt x="2293" y="2540"/>
                  </a:lnTo>
                  <a:lnTo>
                    <a:pt x="2315" y="2488"/>
                  </a:lnTo>
                  <a:lnTo>
                    <a:pt x="2333" y="2432"/>
                  </a:lnTo>
                  <a:lnTo>
                    <a:pt x="2350" y="2379"/>
                  </a:lnTo>
                  <a:lnTo>
                    <a:pt x="2364" y="2323"/>
                  </a:lnTo>
                  <a:lnTo>
                    <a:pt x="2374" y="2266"/>
                  </a:lnTo>
                  <a:lnTo>
                    <a:pt x="2381" y="2208"/>
                  </a:lnTo>
                  <a:lnTo>
                    <a:pt x="2388" y="2153"/>
                  </a:lnTo>
                  <a:lnTo>
                    <a:pt x="2390" y="2094"/>
                  </a:lnTo>
                  <a:lnTo>
                    <a:pt x="2390" y="2037"/>
                  </a:lnTo>
                  <a:lnTo>
                    <a:pt x="2387" y="1979"/>
                  </a:lnTo>
                  <a:lnTo>
                    <a:pt x="2381" y="1922"/>
                  </a:lnTo>
                  <a:lnTo>
                    <a:pt x="2373" y="1863"/>
                  </a:lnTo>
                  <a:lnTo>
                    <a:pt x="2362" y="1806"/>
                  </a:lnTo>
                  <a:lnTo>
                    <a:pt x="2347" y="1748"/>
                  </a:lnTo>
                  <a:lnTo>
                    <a:pt x="2329" y="1693"/>
                  </a:lnTo>
                  <a:lnTo>
                    <a:pt x="2310" y="1635"/>
                  </a:lnTo>
                  <a:lnTo>
                    <a:pt x="2286" y="1580"/>
                  </a:lnTo>
                  <a:lnTo>
                    <a:pt x="2260" y="1526"/>
                  </a:lnTo>
                  <a:lnTo>
                    <a:pt x="2230" y="1472"/>
                  </a:lnTo>
                  <a:lnTo>
                    <a:pt x="2230" y="1472"/>
                  </a:lnTo>
                  <a:lnTo>
                    <a:pt x="2209" y="1436"/>
                  </a:lnTo>
                  <a:lnTo>
                    <a:pt x="2187" y="1403"/>
                  </a:lnTo>
                  <a:lnTo>
                    <a:pt x="2164" y="1368"/>
                  </a:lnTo>
                  <a:lnTo>
                    <a:pt x="2140" y="1337"/>
                  </a:lnTo>
                  <a:lnTo>
                    <a:pt x="2114" y="1306"/>
                  </a:lnTo>
                  <a:lnTo>
                    <a:pt x="2088" y="1274"/>
                  </a:lnTo>
                  <a:lnTo>
                    <a:pt x="2062" y="1245"/>
                  </a:lnTo>
                  <a:lnTo>
                    <a:pt x="2034" y="1217"/>
                  </a:lnTo>
                  <a:lnTo>
                    <a:pt x="2004" y="1191"/>
                  </a:lnTo>
                  <a:lnTo>
                    <a:pt x="1977" y="1165"/>
                  </a:lnTo>
                  <a:lnTo>
                    <a:pt x="1945" y="1139"/>
                  </a:lnTo>
                  <a:lnTo>
                    <a:pt x="1916" y="1115"/>
                  </a:lnTo>
                  <a:lnTo>
                    <a:pt x="1883" y="1092"/>
                  </a:lnTo>
                  <a:lnTo>
                    <a:pt x="1852" y="1071"/>
                  </a:lnTo>
                  <a:lnTo>
                    <a:pt x="1819" y="1050"/>
                  </a:lnTo>
                  <a:lnTo>
                    <a:pt x="1786" y="1030"/>
                  </a:lnTo>
                  <a:lnTo>
                    <a:pt x="1786" y="1030"/>
                  </a:lnTo>
                  <a:lnTo>
                    <a:pt x="0" y="0"/>
                  </a:lnTo>
                  <a:lnTo>
                    <a:pt x="0" y="2061"/>
                  </a:lnTo>
                  <a:lnTo>
                    <a:pt x="0" y="2061"/>
                  </a:lnTo>
                  <a:lnTo>
                    <a:pt x="0" y="2061"/>
                  </a:lnTo>
                  <a:lnTo>
                    <a:pt x="0" y="2099"/>
                  </a:lnTo>
                  <a:lnTo>
                    <a:pt x="2" y="2137"/>
                  </a:lnTo>
                  <a:lnTo>
                    <a:pt x="5" y="2177"/>
                  </a:lnTo>
                  <a:lnTo>
                    <a:pt x="9" y="2215"/>
                  </a:lnTo>
                  <a:lnTo>
                    <a:pt x="14" y="2254"/>
                  </a:lnTo>
                  <a:lnTo>
                    <a:pt x="21" y="2292"/>
                  </a:lnTo>
                  <a:lnTo>
                    <a:pt x="30" y="2330"/>
                  </a:lnTo>
                  <a:lnTo>
                    <a:pt x="38" y="2368"/>
                  </a:lnTo>
                  <a:lnTo>
                    <a:pt x="49" y="2406"/>
                  </a:lnTo>
                  <a:lnTo>
                    <a:pt x="61" y="2445"/>
                  </a:lnTo>
                  <a:lnTo>
                    <a:pt x="75" y="2483"/>
                  </a:lnTo>
                  <a:lnTo>
                    <a:pt x="89" y="2519"/>
                  </a:lnTo>
                  <a:lnTo>
                    <a:pt x="104" y="2557"/>
                  </a:lnTo>
                  <a:lnTo>
                    <a:pt x="122" y="2594"/>
                  </a:lnTo>
                  <a:lnTo>
                    <a:pt x="141" y="2630"/>
                  </a:lnTo>
                  <a:lnTo>
                    <a:pt x="162" y="2667"/>
                  </a:lnTo>
                  <a:lnTo>
                    <a:pt x="162" y="2667"/>
                  </a:lnTo>
                  <a:close/>
                </a:path>
              </a:pathLst>
            </a:custGeom>
            <a:solidFill>
              <a:schemeClr val="bg1"/>
            </a:solidFill>
            <a:ln w="3175">
              <a:solidFill>
                <a:schemeClr val="bg1">
                  <a:lumMod val="75000"/>
                  <a:alpha val="35000"/>
                </a:schemeClr>
              </a:solidFill>
            </a:ln>
          </p:spPr>
          <p:txBody>
            <a:bodyPr anchor="ctr">
              <a:scene3d>
                <a:camera prst="orthographicFront"/>
                <a:lightRig rig="threePt" dir="t"/>
              </a:scene3d>
              <a:sp3d contourW="12700"/>
            </a:bodyPr>
            <a:lstStyle/>
            <a:p>
              <a:pPr algn="ctr"/>
              <a:endParaRPr>
                <a:solidFill>
                  <a:schemeClr val="bg1"/>
                </a:solidFill>
              </a:endParaRPr>
            </a:p>
          </p:txBody>
        </p:sp>
        <p:sp>
          <p:nvSpPr>
            <p:cNvPr id="17" name="Oval 33"/>
            <p:cNvSpPr/>
            <p:nvPr/>
          </p:nvSpPr>
          <p:spPr>
            <a:xfrm>
              <a:off x="6535840" y="4447184"/>
              <a:ext cx="841039" cy="841040"/>
            </a:xfrm>
            <a:prstGeom prst="ellipse">
              <a:avLst/>
            </a:prstGeom>
            <a:solidFill>
              <a:srgbClr val="0D0D0D"/>
            </a:solid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bodyPr>
            <a:lstStyle/>
            <a:p>
              <a:pPr algn="ctr"/>
              <a:endParaRPr dirty="0">
                <a:solidFill>
                  <a:schemeClr val="bg1"/>
                </a:solidFill>
              </a:endParaRPr>
            </a:p>
          </p:txBody>
        </p:sp>
        <p:sp>
          <p:nvSpPr>
            <p:cNvPr id="18" name="TextBox 34"/>
            <p:cNvSpPr txBox="1"/>
            <p:nvPr/>
          </p:nvSpPr>
          <p:spPr bwMode="auto">
            <a:xfrm>
              <a:off x="6665105" y="4594941"/>
              <a:ext cx="582509" cy="525401"/>
            </a:xfrm>
            <a:prstGeom prst="rect">
              <a:avLst/>
            </a:prstGeom>
            <a:noFill/>
          </p:spPr>
          <p:txBody>
            <a:bodyPr wrap="none" lIns="90000" tIns="46800" rIns="90000" bIns="46800">
              <a:normAutofit fontScale="85000" lnSpcReduction="20000"/>
              <a:scene3d>
                <a:camera prst="orthographicFront"/>
                <a:lightRig rig="threePt" dir="t"/>
              </a:scene3d>
              <a:sp3d contourW="12700"/>
            </a:bodyPr>
            <a:lstStyle/>
            <a:p>
              <a:pPr>
                <a:buClr>
                  <a:srgbClr val="C35954"/>
                </a:buClr>
                <a:buSzPct val="120000"/>
              </a:pPr>
              <a:r>
                <a:rPr lang="en-US" altLang="ko-KR" sz="2800">
                  <a:solidFill>
                    <a:schemeClr val="bg1"/>
                  </a:solidFill>
                  <a:effectLst/>
                </a:rPr>
                <a:t>04</a:t>
              </a:r>
              <a:endParaRPr lang="en-US" altLang="ko-KR" sz="2800">
                <a:solidFill>
                  <a:schemeClr val="bg1"/>
                </a:solidFill>
                <a:effectLst/>
              </a:endParaRPr>
            </a:p>
          </p:txBody>
        </p:sp>
        <p:sp>
          <p:nvSpPr>
            <p:cNvPr id="19" name="Freeform: Shape 29"/>
            <p:cNvSpPr/>
            <p:nvPr/>
          </p:nvSpPr>
          <p:spPr bwMode="auto">
            <a:xfrm>
              <a:off x="6374879" y="3025490"/>
              <a:ext cx="1862221" cy="1240789"/>
            </a:xfrm>
            <a:custGeom>
              <a:avLst/>
              <a:gdLst>
                <a:gd name="T0" fmla="*/ 2390 w 3585"/>
                <a:gd name="T1" fmla="*/ 2388 h 2388"/>
                <a:gd name="T2" fmla="*/ 2513 w 3585"/>
                <a:gd name="T3" fmla="*/ 2382 h 2388"/>
                <a:gd name="T4" fmla="*/ 2631 w 3585"/>
                <a:gd name="T5" fmla="*/ 2364 h 2388"/>
                <a:gd name="T6" fmla="*/ 2746 w 3585"/>
                <a:gd name="T7" fmla="*/ 2335 h 2388"/>
                <a:gd name="T8" fmla="*/ 2856 w 3585"/>
                <a:gd name="T9" fmla="*/ 2295 h 2388"/>
                <a:gd name="T10" fmla="*/ 2960 w 3585"/>
                <a:gd name="T11" fmla="*/ 2244 h 2388"/>
                <a:gd name="T12" fmla="*/ 3059 w 3585"/>
                <a:gd name="T13" fmla="*/ 2184 h 2388"/>
                <a:gd name="T14" fmla="*/ 3151 w 3585"/>
                <a:gd name="T15" fmla="*/ 2116 h 2388"/>
                <a:gd name="T16" fmla="*/ 3236 w 3585"/>
                <a:gd name="T17" fmla="*/ 2038 h 2388"/>
                <a:gd name="T18" fmla="*/ 3312 w 3585"/>
                <a:gd name="T19" fmla="*/ 1954 h 2388"/>
                <a:gd name="T20" fmla="*/ 3382 w 3585"/>
                <a:gd name="T21" fmla="*/ 1862 h 2388"/>
                <a:gd name="T22" fmla="*/ 3441 w 3585"/>
                <a:gd name="T23" fmla="*/ 1763 h 2388"/>
                <a:gd name="T24" fmla="*/ 3491 w 3585"/>
                <a:gd name="T25" fmla="*/ 1659 h 2388"/>
                <a:gd name="T26" fmla="*/ 3531 w 3585"/>
                <a:gd name="T27" fmla="*/ 1550 h 2388"/>
                <a:gd name="T28" fmla="*/ 3561 w 3585"/>
                <a:gd name="T29" fmla="*/ 1435 h 2388"/>
                <a:gd name="T30" fmla="*/ 3580 w 3585"/>
                <a:gd name="T31" fmla="*/ 1316 h 2388"/>
                <a:gd name="T32" fmla="*/ 3585 w 3585"/>
                <a:gd name="T33" fmla="*/ 1194 h 2388"/>
                <a:gd name="T34" fmla="*/ 3583 w 3585"/>
                <a:gd name="T35" fmla="*/ 1133 h 2388"/>
                <a:gd name="T36" fmla="*/ 3571 w 3585"/>
                <a:gd name="T37" fmla="*/ 1012 h 2388"/>
                <a:gd name="T38" fmla="*/ 3547 w 3585"/>
                <a:gd name="T39" fmla="*/ 895 h 2388"/>
                <a:gd name="T40" fmla="*/ 3512 w 3585"/>
                <a:gd name="T41" fmla="*/ 783 h 2388"/>
                <a:gd name="T42" fmla="*/ 3467 w 3585"/>
                <a:gd name="T43" fmla="*/ 677 h 2388"/>
                <a:gd name="T44" fmla="*/ 3413 w 3585"/>
                <a:gd name="T45" fmla="*/ 574 h 2388"/>
                <a:gd name="T46" fmla="*/ 3347 w 3585"/>
                <a:gd name="T47" fmla="*/ 479 h 2388"/>
                <a:gd name="T48" fmla="*/ 3274 w 3585"/>
                <a:gd name="T49" fmla="*/ 390 h 2388"/>
                <a:gd name="T50" fmla="*/ 3194 w 3585"/>
                <a:gd name="T51" fmla="*/ 310 h 2388"/>
                <a:gd name="T52" fmla="*/ 3106 w 3585"/>
                <a:gd name="T53" fmla="*/ 237 h 2388"/>
                <a:gd name="T54" fmla="*/ 3010 w 3585"/>
                <a:gd name="T55" fmla="*/ 173 h 2388"/>
                <a:gd name="T56" fmla="*/ 2909 w 3585"/>
                <a:gd name="T57" fmla="*/ 118 h 2388"/>
                <a:gd name="T58" fmla="*/ 2802 w 3585"/>
                <a:gd name="T59" fmla="*/ 72 h 2388"/>
                <a:gd name="T60" fmla="*/ 2689 w 3585"/>
                <a:gd name="T61" fmla="*/ 38 h 2388"/>
                <a:gd name="T62" fmla="*/ 2572 w 3585"/>
                <a:gd name="T63" fmla="*/ 13 h 2388"/>
                <a:gd name="T64" fmla="*/ 2453 w 3585"/>
                <a:gd name="T65" fmla="*/ 1 h 2388"/>
                <a:gd name="T66" fmla="*/ 2390 w 3585"/>
                <a:gd name="T67" fmla="*/ 0 h 2388"/>
                <a:gd name="T68" fmla="*/ 2308 w 3585"/>
                <a:gd name="T69" fmla="*/ 3 h 2388"/>
                <a:gd name="T70" fmla="*/ 2229 w 3585"/>
                <a:gd name="T71" fmla="*/ 10 h 2388"/>
                <a:gd name="T72" fmla="*/ 2149 w 3585"/>
                <a:gd name="T73" fmla="*/ 24 h 2388"/>
                <a:gd name="T74" fmla="*/ 2072 w 3585"/>
                <a:gd name="T75" fmla="*/ 43 h 2388"/>
                <a:gd name="T76" fmla="*/ 1998 w 3585"/>
                <a:gd name="T77" fmla="*/ 65 h 2388"/>
                <a:gd name="T78" fmla="*/ 1925 w 3585"/>
                <a:gd name="T79" fmla="*/ 95 h 2388"/>
                <a:gd name="T80" fmla="*/ 1853 w 3585"/>
                <a:gd name="T81" fmla="*/ 126 h 2388"/>
                <a:gd name="T82" fmla="*/ 1786 w 3585"/>
                <a:gd name="T83" fmla="*/ 164 h 2388"/>
                <a:gd name="T84" fmla="*/ 0 w 3585"/>
                <a:gd name="T85" fmla="*/ 1194 h 2388"/>
                <a:gd name="T86" fmla="*/ 1786 w 3585"/>
                <a:gd name="T87" fmla="*/ 2224 h 2388"/>
                <a:gd name="T88" fmla="*/ 1819 w 3585"/>
                <a:gd name="T89" fmla="*/ 2243 h 2388"/>
                <a:gd name="T90" fmla="*/ 1888 w 3585"/>
                <a:gd name="T91" fmla="*/ 2277 h 2388"/>
                <a:gd name="T92" fmla="*/ 1959 w 3585"/>
                <a:gd name="T93" fmla="*/ 2309 h 2388"/>
                <a:gd name="T94" fmla="*/ 2034 w 3585"/>
                <a:gd name="T95" fmla="*/ 2335 h 2388"/>
                <a:gd name="T96" fmla="*/ 2110 w 3585"/>
                <a:gd name="T97" fmla="*/ 2355 h 2388"/>
                <a:gd name="T98" fmla="*/ 2189 w 3585"/>
                <a:gd name="T99" fmla="*/ 2371 h 2388"/>
                <a:gd name="T100" fmla="*/ 2268 w 3585"/>
                <a:gd name="T101" fmla="*/ 2382 h 2388"/>
                <a:gd name="T102" fmla="*/ 2350 w 3585"/>
                <a:gd name="T103" fmla="*/ 2387 h 2388"/>
                <a:gd name="T104" fmla="*/ 2390 w 3585"/>
                <a:gd name="T105" fmla="*/ 2388 h 2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85" h="2388">
                  <a:moveTo>
                    <a:pt x="2390" y="2388"/>
                  </a:moveTo>
                  <a:lnTo>
                    <a:pt x="2390" y="2388"/>
                  </a:lnTo>
                  <a:lnTo>
                    <a:pt x="2453" y="2387"/>
                  </a:lnTo>
                  <a:lnTo>
                    <a:pt x="2513" y="2382"/>
                  </a:lnTo>
                  <a:lnTo>
                    <a:pt x="2572" y="2375"/>
                  </a:lnTo>
                  <a:lnTo>
                    <a:pt x="2631" y="2364"/>
                  </a:lnTo>
                  <a:lnTo>
                    <a:pt x="2689" y="2350"/>
                  </a:lnTo>
                  <a:lnTo>
                    <a:pt x="2746" y="2335"/>
                  </a:lnTo>
                  <a:lnTo>
                    <a:pt x="2802" y="2316"/>
                  </a:lnTo>
                  <a:lnTo>
                    <a:pt x="2856" y="2295"/>
                  </a:lnTo>
                  <a:lnTo>
                    <a:pt x="2909" y="2270"/>
                  </a:lnTo>
                  <a:lnTo>
                    <a:pt x="2960" y="2244"/>
                  </a:lnTo>
                  <a:lnTo>
                    <a:pt x="3010" y="2215"/>
                  </a:lnTo>
                  <a:lnTo>
                    <a:pt x="3059" y="2184"/>
                  </a:lnTo>
                  <a:lnTo>
                    <a:pt x="3106" y="2151"/>
                  </a:lnTo>
                  <a:lnTo>
                    <a:pt x="3151" y="2116"/>
                  </a:lnTo>
                  <a:lnTo>
                    <a:pt x="3194" y="2078"/>
                  </a:lnTo>
                  <a:lnTo>
                    <a:pt x="3236" y="2038"/>
                  </a:lnTo>
                  <a:lnTo>
                    <a:pt x="3274" y="1998"/>
                  </a:lnTo>
                  <a:lnTo>
                    <a:pt x="3312" y="1954"/>
                  </a:lnTo>
                  <a:lnTo>
                    <a:pt x="3347" y="1909"/>
                  </a:lnTo>
                  <a:lnTo>
                    <a:pt x="3382" y="1862"/>
                  </a:lnTo>
                  <a:lnTo>
                    <a:pt x="3413" y="1814"/>
                  </a:lnTo>
                  <a:lnTo>
                    <a:pt x="3441" y="1763"/>
                  </a:lnTo>
                  <a:lnTo>
                    <a:pt x="3467" y="1711"/>
                  </a:lnTo>
                  <a:lnTo>
                    <a:pt x="3491" y="1659"/>
                  </a:lnTo>
                  <a:lnTo>
                    <a:pt x="3512" y="1605"/>
                  </a:lnTo>
                  <a:lnTo>
                    <a:pt x="3531" y="1550"/>
                  </a:lnTo>
                  <a:lnTo>
                    <a:pt x="3547" y="1493"/>
                  </a:lnTo>
                  <a:lnTo>
                    <a:pt x="3561" y="1435"/>
                  </a:lnTo>
                  <a:lnTo>
                    <a:pt x="3571" y="1376"/>
                  </a:lnTo>
                  <a:lnTo>
                    <a:pt x="3580" y="1316"/>
                  </a:lnTo>
                  <a:lnTo>
                    <a:pt x="3583" y="1255"/>
                  </a:lnTo>
                  <a:lnTo>
                    <a:pt x="3585" y="1194"/>
                  </a:lnTo>
                  <a:lnTo>
                    <a:pt x="3585" y="1194"/>
                  </a:lnTo>
                  <a:lnTo>
                    <a:pt x="3583" y="1133"/>
                  </a:lnTo>
                  <a:lnTo>
                    <a:pt x="3580" y="1072"/>
                  </a:lnTo>
                  <a:lnTo>
                    <a:pt x="3571" y="1012"/>
                  </a:lnTo>
                  <a:lnTo>
                    <a:pt x="3561" y="953"/>
                  </a:lnTo>
                  <a:lnTo>
                    <a:pt x="3547" y="895"/>
                  </a:lnTo>
                  <a:lnTo>
                    <a:pt x="3531" y="838"/>
                  </a:lnTo>
                  <a:lnTo>
                    <a:pt x="3512" y="783"/>
                  </a:lnTo>
                  <a:lnTo>
                    <a:pt x="3491" y="729"/>
                  </a:lnTo>
                  <a:lnTo>
                    <a:pt x="3467" y="677"/>
                  </a:lnTo>
                  <a:lnTo>
                    <a:pt x="3441" y="625"/>
                  </a:lnTo>
                  <a:lnTo>
                    <a:pt x="3413" y="574"/>
                  </a:lnTo>
                  <a:lnTo>
                    <a:pt x="3382" y="526"/>
                  </a:lnTo>
                  <a:lnTo>
                    <a:pt x="3347" y="479"/>
                  </a:lnTo>
                  <a:lnTo>
                    <a:pt x="3312" y="434"/>
                  </a:lnTo>
                  <a:lnTo>
                    <a:pt x="3274" y="390"/>
                  </a:lnTo>
                  <a:lnTo>
                    <a:pt x="3236" y="350"/>
                  </a:lnTo>
                  <a:lnTo>
                    <a:pt x="3194" y="310"/>
                  </a:lnTo>
                  <a:lnTo>
                    <a:pt x="3151" y="272"/>
                  </a:lnTo>
                  <a:lnTo>
                    <a:pt x="3106" y="237"/>
                  </a:lnTo>
                  <a:lnTo>
                    <a:pt x="3059" y="204"/>
                  </a:lnTo>
                  <a:lnTo>
                    <a:pt x="3010" y="173"/>
                  </a:lnTo>
                  <a:lnTo>
                    <a:pt x="2960" y="144"/>
                  </a:lnTo>
                  <a:lnTo>
                    <a:pt x="2909" y="118"/>
                  </a:lnTo>
                  <a:lnTo>
                    <a:pt x="2856" y="93"/>
                  </a:lnTo>
                  <a:lnTo>
                    <a:pt x="2802" y="72"/>
                  </a:lnTo>
                  <a:lnTo>
                    <a:pt x="2746" y="53"/>
                  </a:lnTo>
                  <a:lnTo>
                    <a:pt x="2689" y="38"/>
                  </a:lnTo>
                  <a:lnTo>
                    <a:pt x="2631" y="24"/>
                  </a:lnTo>
                  <a:lnTo>
                    <a:pt x="2572" y="13"/>
                  </a:lnTo>
                  <a:lnTo>
                    <a:pt x="2513" y="6"/>
                  </a:lnTo>
                  <a:lnTo>
                    <a:pt x="2453" y="1"/>
                  </a:lnTo>
                  <a:lnTo>
                    <a:pt x="2390" y="0"/>
                  </a:lnTo>
                  <a:lnTo>
                    <a:pt x="2390" y="0"/>
                  </a:lnTo>
                  <a:lnTo>
                    <a:pt x="2350" y="0"/>
                  </a:lnTo>
                  <a:lnTo>
                    <a:pt x="2308" y="3"/>
                  </a:lnTo>
                  <a:lnTo>
                    <a:pt x="2268" y="6"/>
                  </a:lnTo>
                  <a:lnTo>
                    <a:pt x="2229" y="10"/>
                  </a:lnTo>
                  <a:lnTo>
                    <a:pt x="2189" y="17"/>
                  </a:lnTo>
                  <a:lnTo>
                    <a:pt x="2149" y="24"/>
                  </a:lnTo>
                  <a:lnTo>
                    <a:pt x="2110" y="33"/>
                  </a:lnTo>
                  <a:lnTo>
                    <a:pt x="2072" y="43"/>
                  </a:lnTo>
                  <a:lnTo>
                    <a:pt x="2034" y="53"/>
                  </a:lnTo>
                  <a:lnTo>
                    <a:pt x="1998" y="65"/>
                  </a:lnTo>
                  <a:lnTo>
                    <a:pt x="1959" y="79"/>
                  </a:lnTo>
                  <a:lnTo>
                    <a:pt x="1925" y="95"/>
                  </a:lnTo>
                  <a:lnTo>
                    <a:pt x="1888" y="111"/>
                  </a:lnTo>
                  <a:lnTo>
                    <a:pt x="1853" y="126"/>
                  </a:lnTo>
                  <a:lnTo>
                    <a:pt x="1819" y="145"/>
                  </a:lnTo>
                  <a:lnTo>
                    <a:pt x="1786" y="164"/>
                  </a:lnTo>
                  <a:lnTo>
                    <a:pt x="1786" y="164"/>
                  </a:lnTo>
                  <a:lnTo>
                    <a:pt x="0" y="1194"/>
                  </a:lnTo>
                  <a:lnTo>
                    <a:pt x="1786" y="2224"/>
                  </a:lnTo>
                  <a:lnTo>
                    <a:pt x="1786" y="2224"/>
                  </a:lnTo>
                  <a:lnTo>
                    <a:pt x="1786" y="2224"/>
                  </a:lnTo>
                  <a:lnTo>
                    <a:pt x="1819" y="2243"/>
                  </a:lnTo>
                  <a:lnTo>
                    <a:pt x="1853" y="2262"/>
                  </a:lnTo>
                  <a:lnTo>
                    <a:pt x="1888" y="2277"/>
                  </a:lnTo>
                  <a:lnTo>
                    <a:pt x="1925" y="2293"/>
                  </a:lnTo>
                  <a:lnTo>
                    <a:pt x="1959" y="2309"/>
                  </a:lnTo>
                  <a:lnTo>
                    <a:pt x="1998" y="2323"/>
                  </a:lnTo>
                  <a:lnTo>
                    <a:pt x="2034" y="2335"/>
                  </a:lnTo>
                  <a:lnTo>
                    <a:pt x="2072" y="2345"/>
                  </a:lnTo>
                  <a:lnTo>
                    <a:pt x="2110" y="2355"/>
                  </a:lnTo>
                  <a:lnTo>
                    <a:pt x="2149" y="2364"/>
                  </a:lnTo>
                  <a:lnTo>
                    <a:pt x="2189" y="2371"/>
                  </a:lnTo>
                  <a:lnTo>
                    <a:pt x="2229" y="2378"/>
                  </a:lnTo>
                  <a:lnTo>
                    <a:pt x="2268" y="2382"/>
                  </a:lnTo>
                  <a:lnTo>
                    <a:pt x="2308" y="2385"/>
                  </a:lnTo>
                  <a:lnTo>
                    <a:pt x="2350" y="2387"/>
                  </a:lnTo>
                  <a:lnTo>
                    <a:pt x="2390" y="2388"/>
                  </a:lnTo>
                  <a:lnTo>
                    <a:pt x="2390" y="2388"/>
                  </a:lnTo>
                  <a:close/>
                </a:path>
              </a:pathLst>
            </a:custGeom>
            <a:solidFill>
              <a:schemeClr val="bg1"/>
            </a:solidFill>
            <a:ln w="3175">
              <a:solidFill>
                <a:schemeClr val="bg1">
                  <a:lumMod val="75000"/>
                  <a:alpha val="35000"/>
                </a:schemeClr>
              </a:solidFill>
            </a:ln>
          </p:spPr>
          <p:txBody>
            <a:bodyPr anchor="ctr">
              <a:scene3d>
                <a:camera prst="orthographicFront"/>
                <a:lightRig rig="threePt" dir="t"/>
              </a:scene3d>
              <a:sp3d contourW="12700"/>
            </a:bodyPr>
            <a:lstStyle/>
            <a:p>
              <a:pPr algn="ctr"/>
              <a:endParaRPr>
                <a:solidFill>
                  <a:schemeClr val="bg1"/>
                </a:solidFill>
              </a:endParaRPr>
            </a:p>
          </p:txBody>
        </p:sp>
        <p:sp>
          <p:nvSpPr>
            <p:cNvPr id="20" name="Oval 30"/>
            <p:cNvSpPr/>
            <p:nvPr/>
          </p:nvSpPr>
          <p:spPr>
            <a:xfrm>
              <a:off x="7197746" y="3225365"/>
              <a:ext cx="841039" cy="841040"/>
            </a:xfrm>
            <a:prstGeom prst="ellipse">
              <a:avLst/>
            </a:prstGeom>
            <a:solidFill>
              <a:schemeClr val="accent3"/>
            </a:solid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bodyPr>
            <a:lstStyle/>
            <a:p>
              <a:pPr algn="ctr"/>
              <a:endParaRPr>
                <a:solidFill>
                  <a:schemeClr val="bg1"/>
                </a:solidFill>
              </a:endParaRPr>
            </a:p>
          </p:txBody>
        </p:sp>
        <p:sp>
          <p:nvSpPr>
            <p:cNvPr id="21" name="TextBox 31"/>
            <p:cNvSpPr txBox="1"/>
            <p:nvPr/>
          </p:nvSpPr>
          <p:spPr bwMode="auto">
            <a:xfrm>
              <a:off x="7327011" y="3373122"/>
              <a:ext cx="582509" cy="525401"/>
            </a:xfrm>
            <a:prstGeom prst="rect">
              <a:avLst/>
            </a:prstGeom>
            <a:noFill/>
          </p:spPr>
          <p:txBody>
            <a:bodyPr wrap="none" lIns="90000" tIns="46800" rIns="90000" bIns="46800">
              <a:noAutofit/>
              <a:scene3d>
                <a:camera prst="orthographicFront"/>
                <a:lightRig rig="threePt" dir="t"/>
              </a:scene3d>
              <a:sp3d contourW="12700"/>
            </a:bodyPr>
            <a:lstStyle/>
            <a:p>
              <a:pPr>
                <a:buClr>
                  <a:srgbClr val="C35954"/>
                </a:buClr>
                <a:buSzPct val="120000"/>
              </a:pPr>
              <a:r>
                <a:rPr lang="en-US" altLang="ko-KR" sz="2300">
                  <a:solidFill>
                    <a:schemeClr val="bg1"/>
                  </a:solidFill>
                  <a:effectLst/>
                </a:rPr>
                <a:t>05</a:t>
              </a:r>
              <a:endParaRPr lang="en-US" altLang="ko-KR" sz="2300">
                <a:solidFill>
                  <a:schemeClr val="bg1"/>
                </a:solidFill>
                <a:effectLst/>
              </a:endParaRPr>
            </a:p>
          </p:txBody>
        </p:sp>
        <p:sp>
          <p:nvSpPr>
            <p:cNvPr id="22" name="Freeform: Shape 26"/>
            <p:cNvSpPr/>
            <p:nvPr/>
          </p:nvSpPr>
          <p:spPr bwMode="auto">
            <a:xfrm>
              <a:off x="4200289" y="3025490"/>
              <a:ext cx="1862221" cy="1240789"/>
            </a:xfrm>
            <a:custGeom>
              <a:avLst/>
              <a:gdLst>
                <a:gd name="T0" fmla="*/ 1193 w 3583"/>
                <a:gd name="T1" fmla="*/ 0 h 2388"/>
                <a:gd name="T2" fmla="*/ 1072 w 3583"/>
                <a:gd name="T3" fmla="*/ 6 h 2388"/>
                <a:gd name="T4" fmla="*/ 954 w 3583"/>
                <a:gd name="T5" fmla="*/ 24 h 2388"/>
                <a:gd name="T6" fmla="*/ 839 w 3583"/>
                <a:gd name="T7" fmla="*/ 53 h 2388"/>
                <a:gd name="T8" fmla="*/ 729 w 3583"/>
                <a:gd name="T9" fmla="*/ 93 h 2388"/>
                <a:gd name="T10" fmla="*/ 624 w 3583"/>
                <a:gd name="T11" fmla="*/ 144 h 2388"/>
                <a:gd name="T12" fmla="*/ 526 w 3583"/>
                <a:gd name="T13" fmla="*/ 204 h 2388"/>
                <a:gd name="T14" fmla="*/ 434 w 3583"/>
                <a:gd name="T15" fmla="*/ 272 h 2388"/>
                <a:gd name="T16" fmla="*/ 349 w 3583"/>
                <a:gd name="T17" fmla="*/ 350 h 2388"/>
                <a:gd name="T18" fmla="*/ 273 w 3583"/>
                <a:gd name="T19" fmla="*/ 434 h 2388"/>
                <a:gd name="T20" fmla="*/ 203 w 3583"/>
                <a:gd name="T21" fmla="*/ 526 h 2388"/>
                <a:gd name="T22" fmla="*/ 144 w 3583"/>
                <a:gd name="T23" fmla="*/ 625 h 2388"/>
                <a:gd name="T24" fmla="*/ 94 w 3583"/>
                <a:gd name="T25" fmla="*/ 729 h 2388"/>
                <a:gd name="T26" fmla="*/ 52 w 3583"/>
                <a:gd name="T27" fmla="*/ 838 h 2388"/>
                <a:gd name="T28" fmla="*/ 23 w 3583"/>
                <a:gd name="T29" fmla="*/ 953 h 2388"/>
                <a:gd name="T30" fmla="*/ 5 w 3583"/>
                <a:gd name="T31" fmla="*/ 1072 h 2388"/>
                <a:gd name="T32" fmla="*/ 0 w 3583"/>
                <a:gd name="T33" fmla="*/ 1194 h 2388"/>
                <a:gd name="T34" fmla="*/ 0 w 3583"/>
                <a:gd name="T35" fmla="*/ 1255 h 2388"/>
                <a:gd name="T36" fmla="*/ 12 w 3583"/>
                <a:gd name="T37" fmla="*/ 1376 h 2388"/>
                <a:gd name="T38" fmla="*/ 36 w 3583"/>
                <a:gd name="T39" fmla="*/ 1493 h 2388"/>
                <a:gd name="T40" fmla="*/ 71 w 3583"/>
                <a:gd name="T41" fmla="*/ 1605 h 2388"/>
                <a:gd name="T42" fmla="*/ 116 w 3583"/>
                <a:gd name="T43" fmla="*/ 1711 h 2388"/>
                <a:gd name="T44" fmla="*/ 172 w 3583"/>
                <a:gd name="T45" fmla="*/ 1814 h 2388"/>
                <a:gd name="T46" fmla="*/ 236 w 3583"/>
                <a:gd name="T47" fmla="*/ 1909 h 2388"/>
                <a:gd name="T48" fmla="*/ 309 w 3583"/>
                <a:gd name="T49" fmla="*/ 1998 h 2388"/>
                <a:gd name="T50" fmla="*/ 391 w 3583"/>
                <a:gd name="T51" fmla="*/ 2078 h 2388"/>
                <a:gd name="T52" fmla="*/ 479 w 3583"/>
                <a:gd name="T53" fmla="*/ 2151 h 2388"/>
                <a:gd name="T54" fmla="*/ 575 w 3583"/>
                <a:gd name="T55" fmla="*/ 2215 h 2388"/>
                <a:gd name="T56" fmla="*/ 676 w 3583"/>
                <a:gd name="T57" fmla="*/ 2270 h 2388"/>
                <a:gd name="T58" fmla="*/ 783 w 3583"/>
                <a:gd name="T59" fmla="*/ 2316 h 2388"/>
                <a:gd name="T60" fmla="*/ 894 w 3583"/>
                <a:gd name="T61" fmla="*/ 2350 h 2388"/>
                <a:gd name="T62" fmla="*/ 1013 w 3583"/>
                <a:gd name="T63" fmla="*/ 2375 h 2388"/>
                <a:gd name="T64" fmla="*/ 1132 w 3583"/>
                <a:gd name="T65" fmla="*/ 2387 h 2388"/>
                <a:gd name="T66" fmla="*/ 1193 w 3583"/>
                <a:gd name="T67" fmla="*/ 2388 h 2388"/>
                <a:gd name="T68" fmla="*/ 1277 w 3583"/>
                <a:gd name="T69" fmla="*/ 2385 h 2388"/>
                <a:gd name="T70" fmla="*/ 1356 w 3583"/>
                <a:gd name="T71" fmla="*/ 2378 h 2388"/>
                <a:gd name="T72" fmla="*/ 1435 w 3583"/>
                <a:gd name="T73" fmla="*/ 2364 h 2388"/>
                <a:gd name="T74" fmla="*/ 1513 w 3583"/>
                <a:gd name="T75" fmla="*/ 2345 h 2388"/>
                <a:gd name="T76" fmla="*/ 1587 w 3583"/>
                <a:gd name="T77" fmla="*/ 2323 h 2388"/>
                <a:gd name="T78" fmla="*/ 1660 w 3583"/>
                <a:gd name="T79" fmla="*/ 2293 h 2388"/>
                <a:gd name="T80" fmla="*/ 1732 w 3583"/>
                <a:gd name="T81" fmla="*/ 2262 h 2388"/>
                <a:gd name="T82" fmla="*/ 1799 w 3583"/>
                <a:gd name="T83" fmla="*/ 2224 h 2388"/>
                <a:gd name="T84" fmla="*/ 3583 w 3583"/>
                <a:gd name="T85" fmla="*/ 1194 h 2388"/>
                <a:gd name="T86" fmla="*/ 1799 w 3583"/>
                <a:gd name="T87" fmla="*/ 164 h 2388"/>
                <a:gd name="T88" fmla="*/ 1765 w 3583"/>
                <a:gd name="T89" fmla="*/ 145 h 2388"/>
                <a:gd name="T90" fmla="*/ 1695 w 3583"/>
                <a:gd name="T91" fmla="*/ 111 h 2388"/>
                <a:gd name="T92" fmla="*/ 1624 w 3583"/>
                <a:gd name="T93" fmla="*/ 79 h 2388"/>
                <a:gd name="T94" fmla="*/ 1551 w 3583"/>
                <a:gd name="T95" fmla="*/ 53 h 2388"/>
                <a:gd name="T96" fmla="*/ 1475 w 3583"/>
                <a:gd name="T97" fmla="*/ 33 h 2388"/>
                <a:gd name="T98" fmla="*/ 1396 w 3583"/>
                <a:gd name="T99" fmla="*/ 17 h 2388"/>
                <a:gd name="T100" fmla="*/ 1317 w 3583"/>
                <a:gd name="T101" fmla="*/ 6 h 2388"/>
                <a:gd name="T102" fmla="*/ 1235 w 3583"/>
                <a:gd name="T103" fmla="*/ 0 h 2388"/>
                <a:gd name="T104" fmla="*/ 1193 w 3583"/>
                <a:gd name="T105" fmla="*/ 0 h 2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83" h="2388">
                  <a:moveTo>
                    <a:pt x="1193" y="0"/>
                  </a:moveTo>
                  <a:lnTo>
                    <a:pt x="1193" y="0"/>
                  </a:lnTo>
                  <a:lnTo>
                    <a:pt x="1132" y="1"/>
                  </a:lnTo>
                  <a:lnTo>
                    <a:pt x="1072" y="6"/>
                  </a:lnTo>
                  <a:lnTo>
                    <a:pt x="1013" y="13"/>
                  </a:lnTo>
                  <a:lnTo>
                    <a:pt x="954" y="24"/>
                  </a:lnTo>
                  <a:lnTo>
                    <a:pt x="894" y="38"/>
                  </a:lnTo>
                  <a:lnTo>
                    <a:pt x="839" y="53"/>
                  </a:lnTo>
                  <a:lnTo>
                    <a:pt x="783" y="72"/>
                  </a:lnTo>
                  <a:lnTo>
                    <a:pt x="729" y="93"/>
                  </a:lnTo>
                  <a:lnTo>
                    <a:pt x="676" y="118"/>
                  </a:lnTo>
                  <a:lnTo>
                    <a:pt x="624" y="144"/>
                  </a:lnTo>
                  <a:lnTo>
                    <a:pt x="575" y="173"/>
                  </a:lnTo>
                  <a:lnTo>
                    <a:pt x="526" y="204"/>
                  </a:lnTo>
                  <a:lnTo>
                    <a:pt x="479" y="237"/>
                  </a:lnTo>
                  <a:lnTo>
                    <a:pt x="434" y="272"/>
                  </a:lnTo>
                  <a:lnTo>
                    <a:pt x="391" y="310"/>
                  </a:lnTo>
                  <a:lnTo>
                    <a:pt x="349" y="350"/>
                  </a:lnTo>
                  <a:lnTo>
                    <a:pt x="309" y="390"/>
                  </a:lnTo>
                  <a:lnTo>
                    <a:pt x="273" y="434"/>
                  </a:lnTo>
                  <a:lnTo>
                    <a:pt x="236" y="479"/>
                  </a:lnTo>
                  <a:lnTo>
                    <a:pt x="203" y="526"/>
                  </a:lnTo>
                  <a:lnTo>
                    <a:pt x="172" y="574"/>
                  </a:lnTo>
                  <a:lnTo>
                    <a:pt x="144" y="625"/>
                  </a:lnTo>
                  <a:lnTo>
                    <a:pt x="116" y="677"/>
                  </a:lnTo>
                  <a:lnTo>
                    <a:pt x="94" y="729"/>
                  </a:lnTo>
                  <a:lnTo>
                    <a:pt x="71" y="783"/>
                  </a:lnTo>
                  <a:lnTo>
                    <a:pt x="52" y="838"/>
                  </a:lnTo>
                  <a:lnTo>
                    <a:pt x="36" y="895"/>
                  </a:lnTo>
                  <a:lnTo>
                    <a:pt x="23" y="953"/>
                  </a:lnTo>
                  <a:lnTo>
                    <a:pt x="12" y="1012"/>
                  </a:lnTo>
                  <a:lnTo>
                    <a:pt x="5" y="1072"/>
                  </a:lnTo>
                  <a:lnTo>
                    <a:pt x="0" y="1133"/>
                  </a:lnTo>
                  <a:lnTo>
                    <a:pt x="0" y="1194"/>
                  </a:lnTo>
                  <a:lnTo>
                    <a:pt x="0" y="1194"/>
                  </a:lnTo>
                  <a:lnTo>
                    <a:pt x="0" y="1255"/>
                  </a:lnTo>
                  <a:lnTo>
                    <a:pt x="5" y="1316"/>
                  </a:lnTo>
                  <a:lnTo>
                    <a:pt x="12" y="1376"/>
                  </a:lnTo>
                  <a:lnTo>
                    <a:pt x="23" y="1435"/>
                  </a:lnTo>
                  <a:lnTo>
                    <a:pt x="36" y="1493"/>
                  </a:lnTo>
                  <a:lnTo>
                    <a:pt x="52" y="1550"/>
                  </a:lnTo>
                  <a:lnTo>
                    <a:pt x="71" y="1605"/>
                  </a:lnTo>
                  <a:lnTo>
                    <a:pt x="94" y="1659"/>
                  </a:lnTo>
                  <a:lnTo>
                    <a:pt x="116" y="1711"/>
                  </a:lnTo>
                  <a:lnTo>
                    <a:pt x="144" y="1763"/>
                  </a:lnTo>
                  <a:lnTo>
                    <a:pt x="172" y="1814"/>
                  </a:lnTo>
                  <a:lnTo>
                    <a:pt x="203" y="1862"/>
                  </a:lnTo>
                  <a:lnTo>
                    <a:pt x="236" y="1909"/>
                  </a:lnTo>
                  <a:lnTo>
                    <a:pt x="273" y="1954"/>
                  </a:lnTo>
                  <a:lnTo>
                    <a:pt x="309" y="1998"/>
                  </a:lnTo>
                  <a:lnTo>
                    <a:pt x="349" y="2038"/>
                  </a:lnTo>
                  <a:lnTo>
                    <a:pt x="391" y="2078"/>
                  </a:lnTo>
                  <a:lnTo>
                    <a:pt x="434" y="2116"/>
                  </a:lnTo>
                  <a:lnTo>
                    <a:pt x="479" y="2151"/>
                  </a:lnTo>
                  <a:lnTo>
                    <a:pt x="526" y="2184"/>
                  </a:lnTo>
                  <a:lnTo>
                    <a:pt x="575" y="2215"/>
                  </a:lnTo>
                  <a:lnTo>
                    <a:pt x="624" y="2244"/>
                  </a:lnTo>
                  <a:lnTo>
                    <a:pt x="676" y="2270"/>
                  </a:lnTo>
                  <a:lnTo>
                    <a:pt x="729" y="2295"/>
                  </a:lnTo>
                  <a:lnTo>
                    <a:pt x="783" y="2316"/>
                  </a:lnTo>
                  <a:lnTo>
                    <a:pt x="839" y="2335"/>
                  </a:lnTo>
                  <a:lnTo>
                    <a:pt x="894" y="2350"/>
                  </a:lnTo>
                  <a:lnTo>
                    <a:pt x="954" y="2364"/>
                  </a:lnTo>
                  <a:lnTo>
                    <a:pt x="1013" y="2375"/>
                  </a:lnTo>
                  <a:lnTo>
                    <a:pt x="1072" y="2382"/>
                  </a:lnTo>
                  <a:lnTo>
                    <a:pt x="1132" y="2387"/>
                  </a:lnTo>
                  <a:lnTo>
                    <a:pt x="1193" y="2388"/>
                  </a:lnTo>
                  <a:lnTo>
                    <a:pt x="1193" y="2388"/>
                  </a:lnTo>
                  <a:lnTo>
                    <a:pt x="1235" y="2387"/>
                  </a:lnTo>
                  <a:lnTo>
                    <a:pt x="1277" y="2385"/>
                  </a:lnTo>
                  <a:lnTo>
                    <a:pt x="1317" y="2382"/>
                  </a:lnTo>
                  <a:lnTo>
                    <a:pt x="1356" y="2378"/>
                  </a:lnTo>
                  <a:lnTo>
                    <a:pt x="1396" y="2371"/>
                  </a:lnTo>
                  <a:lnTo>
                    <a:pt x="1435" y="2364"/>
                  </a:lnTo>
                  <a:lnTo>
                    <a:pt x="1475" y="2355"/>
                  </a:lnTo>
                  <a:lnTo>
                    <a:pt x="1513" y="2345"/>
                  </a:lnTo>
                  <a:lnTo>
                    <a:pt x="1551" y="2335"/>
                  </a:lnTo>
                  <a:lnTo>
                    <a:pt x="1587" y="2323"/>
                  </a:lnTo>
                  <a:lnTo>
                    <a:pt x="1624" y="2309"/>
                  </a:lnTo>
                  <a:lnTo>
                    <a:pt x="1660" y="2293"/>
                  </a:lnTo>
                  <a:lnTo>
                    <a:pt x="1695" y="2277"/>
                  </a:lnTo>
                  <a:lnTo>
                    <a:pt x="1732" y="2262"/>
                  </a:lnTo>
                  <a:lnTo>
                    <a:pt x="1765" y="2243"/>
                  </a:lnTo>
                  <a:lnTo>
                    <a:pt x="1799" y="2224"/>
                  </a:lnTo>
                  <a:lnTo>
                    <a:pt x="1799" y="2224"/>
                  </a:lnTo>
                  <a:lnTo>
                    <a:pt x="3583" y="1194"/>
                  </a:lnTo>
                  <a:lnTo>
                    <a:pt x="1799" y="164"/>
                  </a:lnTo>
                  <a:lnTo>
                    <a:pt x="1799" y="164"/>
                  </a:lnTo>
                  <a:lnTo>
                    <a:pt x="1799" y="164"/>
                  </a:lnTo>
                  <a:lnTo>
                    <a:pt x="1765" y="145"/>
                  </a:lnTo>
                  <a:lnTo>
                    <a:pt x="1732" y="126"/>
                  </a:lnTo>
                  <a:lnTo>
                    <a:pt x="1695" y="111"/>
                  </a:lnTo>
                  <a:lnTo>
                    <a:pt x="1660" y="95"/>
                  </a:lnTo>
                  <a:lnTo>
                    <a:pt x="1624" y="79"/>
                  </a:lnTo>
                  <a:lnTo>
                    <a:pt x="1587" y="65"/>
                  </a:lnTo>
                  <a:lnTo>
                    <a:pt x="1551" y="53"/>
                  </a:lnTo>
                  <a:lnTo>
                    <a:pt x="1513" y="43"/>
                  </a:lnTo>
                  <a:lnTo>
                    <a:pt x="1475" y="33"/>
                  </a:lnTo>
                  <a:lnTo>
                    <a:pt x="1435" y="24"/>
                  </a:lnTo>
                  <a:lnTo>
                    <a:pt x="1396" y="17"/>
                  </a:lnTo>
                  <a:lnTo>
                    <a:pt x="1356" y="10"/>
                  </a:lnTo>
                  <a:lnTo>
                    <a:pt x="1317" y="6"/>
                  </a:lnTo>
                  <a:lnTo>
                    <a:pt x="1277" y="3"/>
                  </a:lnTo>
                  <a:lnTo>
                    <a:pt x="1235" y="0"/>
                  </a:lnTo>
                  <a:lnTo>
                    <a:pt x="1193" y="0"/>
                  </a:lnTo>
                  <a:lnTo>
                    <a:pt x="1193" y="0"/>
                  </a:lnTo>
                  <a:close/>
                </a:path>
              </a:pathLst>
            </a:custGeom>
            <a:solidFill>
              <a:schemeClr val="bg1"/>
            </a:solidFill>
            <a:ln w="3175">
              <a:solidFill>
                <a:schemeClr val="bg1">
                  <a:lumMod val="75000"/>
                  <a:alpha val="35000"/>
                </a:schemeClr>
              </a:solidFill>
            </a:ln>
          </p:spPr>
          <p:txBody>
            <a:bodyPr anchor="ctr">
              <a:scene3d>
                <a:camera prst="orthographicFront"/>
                <a:lightRig rig="threePt" dir="t"/>
              </a:scene3d>
              <a:sp3d contourW="12700"/>
            </a:bodyPr>
            <a:lstStyle/>
            <a:p>
              <a:pPr algn="ctr"/>
              <a:endParaRPr>
                <a:solidFill>
                  <a:schemeClr val="bg1"/>
                </a:solidFill>
              </a:endParaRPr>
            </a:p>
          </p:txBody>
        </p:sp>
        <p:sp>
          <p:nvSpPr>
            <p:cNvPr id="23" name="Oval 27"/>
            <p:cNvSpPr/>
            <p:nvPr/>
          </p:nvSpPr>
          <p:spPr>
            <a:xfrm>
              <a:off x="4392623" y="3225365"/>
              <a:ext cx="841039" cy="841040"/>
            </a:xfrm>
            <a:prstGeom prst="ellipse">
              <a:avLst/>
            </a:prstGeom>
            <a:solidFill>
              <a:srgbClr val="0D0D0D"/>
            </a:solidFill>
            <a:ln w="19050">
              <a:no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bodyPr>
            <a:lstStyle/>
            <a:p>
              <a:pPr algn="ctr"/>
              <a:endParaRPr>
                <a:solidFill>
                  <a:schemeClr val="bg1"/>
                </a:solidFill>
              </a:endParaRPr>
            </a:p>
          </p:txBody>
        </p:sp>
        <p:sp>
          <p:nvSpPr>
            <p:cNvPr id="24" name="TextBox 28"/>
            <p:cNvSpPr txBox="1"/>
            <p:nvPr/>
          </p:nvSpPr>
          <p:spPr bwMode="auto">
            <a:xfrm>
              <a:off x="4515951" y="3373122"/>
              <a:ext cx="582509" cy="525401"/>
            </a:xfrm>
            <a:prstGeom prst="rect">
              <a:avLst/>
            </a:prstGeom>
            <a:noFill/>
          </p:spPr>
          <p:txBody>
            <a:bodyPr wrap="none" lIns="90000" tIns="46800" rIns="90000" bIns="46800">
              <a:noAutofit/>
              <a:scene3d>
                <a:camera prst="orthographicFront"/>
                <a:lightRig rig="threePt" dir="t"/>
              </a:scene3d>
              <a:sp3d contourW="12700"/>
            </a:bodyPr>
            <a:lstStyle/>
            <a:p>
              <a:pPr>
                <a:buClr>
                  <a:srgbClr val="C35954"/>
                </a:buClr>
                <a:buSzPct val="120000"/>
              </a:pPr>
              <a:r>
                <a:rPr lang="en-US" altLang="ko-KR" sz="2300" dirty="0">
                  <a:solidFill>
                    <a:schemeClr val="bg1"/>
                  </a:solidFill>
                  <a:effectLst/>
                </a:rPr>
                <a:t>02</a:t>
              </a:r>
              <a:endParaRPr lang="en-US" altLang="ko-KR" sz="2300" dirty="0">
                <a:solidFill>
                  <a:schemeClr val="bg1"/>
                </a:solidFill>
                <a:effectLst/>
              </a:endParaRPr>
            </a:p>
          </p:txBody>
        </p:sp>
      </p:grpSp>
      <p:sp>
        <p:nvSpPr>
          <p:cNvPr id="25" name="Rectangle 24"/>
          <p:cNvSpPr>
            <a:spLocks noChangeArrowheads="1"/>
          </p:cNvSpPr>
          <p:nvPr/>
        </p:nvSpPr>
        <p:spPr bwMode="auto">
          <a:xfrm>
            <a:off x="1628140" y="1295400"/>
            <a:ext cx="1739265" cy="442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2400" b="1" dirty="0">
                <a:solidFill>
                  <a:schemeClr val="bg2">
                    <a:lumMod val="25000"/>
                  </a:schemeClr>
                </a:solidFill>
                <a:latin typeface="汉仪青云简" panose="00020600040101010101" charset="-122"/>
                <a:ea typeface="汉仪青云简" panose="00020600040101010101" charset="-122"/>
              </a:rPr>
              <a:t>数据集介绍</a:t>
            </a:r>
            <a:endParaRPr lang="zh-CN" altLang="en-US" sz="2400" b="1" dirty="0">
              <a:solidFill>
                <a:schemeClr val="bg2">
                  <a:lumMod val="25000"/>
                </a:schemeClr>
              </a:solidFill>
              <a:latin typeface="汉仪青云简" panose="00020600040101010101" charset="-122"/>
              <a:ea typeface="汉仪青云简" panose="00020600040101010101" charset="-122"/>
            </a:endParaRPr>
          </a:p>
        </p:txBody>
      </p:sp>
      <p:sp>
        <p:nvSpPr>
          <p:cNvPr id="27" name="Rectangle 24"/>
          <p:cNvSpPr>
            <a:spLocks noChangeArrowheads="1"/>
          </p:cNvSpPr>
          <p:nvPr/>
        </p:nvSpPr>
        <p:spPr bwMode="auto">
          <a:xfrm>
            <a:off x="5949395" y="1363471"/>
            <a:ext cx="1254256" cy="442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2400" b="1" dirty="0">
                <a:solidFill>
                  <a:schemeClr val="bg2">
                    <a:lumMod val="25000"/>
                  </a:schemeClr>
                </a:solidFill>
                <a:latin typeface="汉仪青云简" panose="00020600040101010101" charset="-122"/>
                <a:ea typeface="汉仪青云简" panose="00020600040101010101" charset="-122"/>
              </a:rPr>
              <a:t>调参</a:t>
            </a:r>
            <a:endParaRPr lang="zh-CN" altLang="en-US" sz="2400" b="1" dirty="0">
              <a:solidFill>
                <a:schemeClr val="bg2">
                  <a:lumMod val="25000"/>
                </a:schemeClr>
              </a:solidFill>
              <a:latin typeface="汉仪青云简" panose="00020600040101010101" charset="-122"/>
              <a:ea typeface="汉仪青云简" panose="00020600040101010101" charset="-122"/>
            </a:endParaRPr>
          </a:p>
        </p:txBody>
      </p:sp>
      <p:sp>
        <p:nvSpPr>
          <p:cNvPr id="29" name="Rectangle 24"/>
          <p:cNvSpPr>
            <a:spLocks noChangeArrowheads="1"/>
          </p:cNvSpPr>
          <p:nvPr/>
        </p:nvSpPr>
        <p:spPr bwMode="auto">
          <a:xfrm>
            <a:off x="1328802" y="2388147"/>
            <a:ext cx="1254256" cy="442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2400" b="1" dirty="0">
                <a:solidFill>
                  <a:schemeClr val="bg2">
                    <a:lumMod val="25000"/>
                  </a:schemeClr>
                </a:solidFill>
                <a:latin typeface="汉仪青云简" panose="00020600040101010101" charset="-122"/>
                <a:ea typeface="汉仪青云简" panose="00020600040101010101" charset="-122"/>
              </a:rPr>
              <a:t>模型加载</a:t>
            </a:r>
            <a:endParaRPr lang="zh-CN" altLang="en-US" sz="2400" b="1" dirty="0">
              <a:solidFill>
                <a:schemeClr val="bg2">
                  <a:lumMod val="25000"/>
                </a:schemeClr>
              </a:solidFill>
              <a:latin typeface="汉仪青云简" panose="00020600040101010101" charset="-122"/>
              <a:ea typeface="汉仪青云简" panose="00020600040101010101" charset="-122"/>
            </a:endParaRPr>
          </a:p>
        </p:txBody>
      </p:sp>
      <p:sp>
        <p:nvSpPr>
          <p:cNvPr id="31" name="Rectangle 24"/>
          <p:cNvSpPr>
            <a:spLocks noChangeArrowheads="1"/>
          </p:cNvSpPr>
          <p:nvPr/>
        </p:nvSpPr>
        <p:spPr bwMode="auto">
          <a:xfrm>
            <a:off x="1821406" y="3413251"/>
            <a:ext cx="1254256" cy="442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2400" b="1" dirty="0">
                <a:solidFill>
                  <a:schemeClr val="bg2">
                    <a:lumMod val="25000"/>
                  </a:schemeClr>
                </a:solidFill>
                <a:latin typeface="汉仪青云简" panose="00020600040101010101" charset="-122"/>
                <a:ea typeface="汉仪青云简" panose="00020600040101010101" charset="-122"/>
              </a:rPr>
              <a:t>模型训练</a:t>
            </a:r>
            <a:endParaRPr lang="zh-CN" altLang="en-US" sz="2400" b="1" dirty="0">
              <a:solidFill>
                <a:schemeClr val="bg2">
                  <a:lumMod val="25000"/>
                </a:schemeClr>
              </a:solidFill>
              <a:latin typeface="汉仪青云简" panose="00020600040101010101" charset="-122"/>
              <a:ea typeface="汉仪青云简" panose="00020600040101010101" charset="-122"/>
            </a:endParaRPr>
          </a:p>
        </p:txBody>
      </p:sp>
      <p:sp>
        <p:nvSpPr>
          <p:cNvPr id="33" name="Rectangle 24"/>
          <p:cNvSpPr>
            <a:spLocks noChangeArrowheads="1"/>
          </p:cNvSpPr>
          <p:nvPr/>
        </p:nvSpPr>
        <p:spPr bwMode="auto">
          <a:xfrm>
            <a:off x="6518331" y="2387965"/>
            <a:ext cx="1254256" cy="442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2400" b="1" dirty="0">
                <a:solidFill>
                  <a:schemeClr val="bg2">
                    <a:lumMod val="25000"/>
                  </a:schemeClr>
                </a:solidFill>
                <a:latin typeface="汉仪青云简" panose="00020600040101010101" charset="-122"/>
                <a:ea typeface="汉仪青云简" panose="00020600040101010101" charset="-122"/>
              </a:rPr>
              <a:t>结果评估</a:t>
            </a:r>
            <a:endParaRPr lang="zh-CN" altLang="en-US" sz="2400" b="1" dirty="0">
              <a:solidFill>
                <a:schemeClr val="bg2">
                  <a:lumMod val="25000"/>
                </a:schemeClr>
              </a:solidFill>
              <a:latin typeface="汉仪青云简" panose="00020600040101010101" charset="-122"/>
              <a:ea typeface="汉仪青云简" panose="00020600040101010101" charset="-122"/>
            </a:endParaRPr>
          </a:p>
        </p:txBody>
      </p:sp>
      <p:sp>
        <p:nvSpPr>
          <p:cNvPr id="35" name="Rectangle 24"/>
          <p:cNvSpPr>
            <a:spLocks noChangeArrowheads="1"/>
          </p:cNvSpPr>
          <p:nvPr/>
        </p:nvSpPr>
        <p:spPr bwMode="auto">
          <a:xfrm>
            <a:off x="5949062" y="3412855"/>
            <a:ext cx="1254256" cy="442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2400" b="1" dirty="0">
                <a:solidFill>
                  <a:schemeClr val="bg2">
                    <a:lumMod val="25000"/>
                  </a:schemeClr>
                </a:solidFill>
                <a:latin typeface="汉仪青云简" panose="00020600040101010101" charset="-122"/>
                <a:ea typeface="汉仪青云简" panose="00020600040101010101" charset="-122"/>
              </a:rPr>
              <a:t>模型预测</a:t>
            </a:r>
            <a:endParaRPr lang="zh-CN" altLang="en-US" sz="2400" b="1" dirty="0">
              <a:solidFill>
                <a:schemeClr val="bg2">
                  <a:lumMod val="25000"/>
                </a:schemeClr>
              </a:solidFill>
              <a:latin typeface="汉仪青云简" panose="00020600040101010101" charset="-122"/>
              <a:ea typeface="汉仪青云简" panose="00020600040101010101" charset="-122"/>
            </a:endParaRPr>
          </a:p>
        </p:txBody>
      </p:sp>
      <p:sp>
        <p:nvSpPr>
          <p:cNvPr id="37" name="矩形 36"/>
          <p:cNvSpPr/>
          <p:nvPr/>
        </p:nvSpPr>
        <p:spPr>
          <a:xfrm>
            <a:off x="3879155" y="103144"/>
            <a:ext cx="1198880" cy="398780"/>
          </a:xfrm>
          <a:prstGeom prst="rect">
            <a:avLst/>
          </a:prstGeom>
        </p:spPr>
        <p:txBody>
          <a:bodyPr wrap="none">
            <a:spAutoFit/>
            <a:scene3d>
              <a:camera prst="orthographicFront"/>
              <a:lightRig rig="threePt" dir="t"/>
            </a:scene3d>
            <a:sp3d contourW="12700"/>
          </a:bodyPr>
          <a:p>
            <a:pPr algn="ctr"/>
            <a:r>
              <a:rPr lang="zh-CN" altLang="en-US" sz="2000" dirty="0">
                <a:solidFill>
                  <a:schemeClr val="bg2">
                    <a:lumMod val="10000"/>
                  </a:schemeClr>
                </a:solidFill>
                <a:latin typeface="汉仪青云简" panose="00020600040101010101" charset="-122"/>
                <a:ea typeface="汉仪青云简" panose="00020600040101010101" charset="-122"/>
              </a:rPr>
              <a:t>任务简述</a:t>
            </a:r>
            <a:endParaRPr lang="zh-CN" altLang="en-US" sz="2000" dirty="0">
              <a:solidFill>
                <a:schemeClr val="bg2">
                  <a:lumMod val="10000"/>
                </a:schemeClr>
              </a:solidFill>
              <a:latin typeface="汉仪青云简" panose="00020600040101010101" charset="-122"/>
              <a:ea typeface="汉仪青云简" panose="0002060004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wipe(down)">
                                      <p:cBhvr>
                                        <p:cTn id="14" dur="500"/>
                                        <p:tgtEl>
                                          <p:spTgt spid="25"/>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wipe(down)">
                                      <p:cBhvr>
                                        <p:cTn id="19" dur="500"/>
                                        <p:tgtEl>
                                          <p:spTgt spid="27"/>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29"/>
                                        </p:tgtEl>
                                        <p:attrNameLst>
                                          <p:attrName>style.visibility</p:attrName>
                                        </p:attrNameLst>
                                      </p:cBhvr>
                                      <p:to>
                                        <p:strVal val="visible"/>
                                      </p:to>
                                    </p:set>
                                    <p:animEffect transition="in" filter="wipe(down)">
                                      <p:cBhvr>
                                        <p:cTn id="24" dur="500"/>
                                        <p:tgtEl>
                                          <p:spTgt spid="29"/>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31"/>
                                        </p:tgtEl>
                                        <p:attrNameLst>
                                          <p:attrName>style.visibility</p:attrName>
                                        </p:attrNameLst>
                                      </p:cBhvr>
                                      <p:to>
                                        <p:strVal val="visible"/>
                                      </p:to>
                                    </p:set>
                                    <p:animEffect transition="in" filter="wipe(down)">
                                      <p:cBhvr>
                                        <p:cTn id="29" dur="500"/>
                                        <p:tgtEl>
                                          <p:spTgt spid="31"/>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grpId="0" nodeType="clickEffect">
                                  <p:stCondLst>
                                    <p:cond delay="0"/>
                                  </p:stCondLst>
                                  <p:childTnLst>
                                    <p:set>
                                      <p:cBhvr>
                                        <p:cTn id="33" dur="1" fill="hold">
                                          <p:stCondLst>
                                            <p:cond delay="0"/>
                                          </p:stCondLst>
                                        </p:cTn>
                                        <p:tgtEl>
                                          <p:spTgt spid="33"/>
                                        </p:tgtEl>
                                        <p:attrNameLst>
                                          <p:attrName>style.visibility</p:attrName>
                                        </p:attrNameLst>
                                      </p:cBhvr>
                                      <p:to>
                                        <p:strVal val="visible"/>
                                      </p:to>
                                    </p:set>
                                    <p:animEffect transition="in" filter="wipe(down)">
                                      <p:cBhvr>
                                        <p:cTn id="34" dur="500"/>
                                        <p:tgtEl>
                                          <p:spTgt spid="33"/>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grpId="0" nodeType="clickEffect">
                                  <p:stCondLst>
                                    <p:cond delay="0"/>
                                  </p:stCondLst>
                                  <p:childTnLst>
                                    <p:set>
                                      <p:cBhvr>
                                        <p:cTn id="38" dur="1" fill="hold">
                                          <p:stCondLst>
                                            <p:cond delay="0"/>
                                          </p:stCondLst>
                                        </p:cTn>
                                        <p:tgtEl>
                                          <p:spTgt spid="35"/>
                                        </p:tgtEl>
                                        <p:attrNameLst>
                                          <p:attrName>style.visibility</p:attrName>
                                        </p:attrNameLst>
                                      </p:cBhvr>
                                      <p:to>
                                        <p:strVal val="visible"/>
                                      </p:to>
                                    </p:set>
                                    <p:animEffect transition="in" filter="wipe(down)">
                                      <p:cBhvr>
                                        <p:cTn id="39"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7" grpId="0"/>
      <p:bldP spid="29" grpId="0"/>
      <p:bldP spid="31" grpId="0"/>
      <p:bldP spid="33" grpId="0"/>
      <p:bldP spid="3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67133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560045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grpSp>
        <p:nvGrpSpPr>
          <p:cNvPr id="77" name="组合 76"/>
          <p:cNvGrpSpPr/>
          <p:nvPr/>
        </p:nvGrpSpPr>
        <p:grpSpPr>
          <a:xfrm>
            <a:off x="794663" y="696588"/>
            <a:ext cx="7277243" cy="748044"/>
            <a:chOff x="-397472" y="1643743"/>
            <a:chExt cx="10159442" cy="1044311"/>
          </a:xfrm>
        </p:grpSpPr>
        <p:sp>
          <p:nvSpPr>
            <p:cNvPr id="53" name="Pentagon 60"/>
            <p:cNvSpPr/>
            <p:nvPr/>
          </p:nvSpPr>
          <p:spPr bwMode="auto">
            <a:xfrm>
              <a:off x="-397472" y="1643743"/>
              <a:ext cx="3183876" cy="1044311"/>
            </a:xfrm>
            <a:prstGeom prst="homePlate">
              <a:avLst/>
            </a:prstGeom>
            <a:solidFill>
              <a:schemeClr val="bg2">
                <a:lumMod val="10000"/>
              </a:scheme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56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Pentagon 59"/>
            <p:cNvSpPr/>
            <p:nvPr/>
          </p:nvSpPr>
          <p:spPr bwMode="auto">
            <a:xfrm>
              <a:off x="3036547" y="1643743"/>
              <a:ext cx="3183876" cy="1044311"/>
            </a:xfrm>
            <a:prstGeom prst="homePlate">
              <a:avLst/>
            </a:prstGeom>
            <a:solidFill>
              <a:schemeClr val="bg2">
                <a:lumMod val="10000"/>
              </a:scheme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56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5" name="Pentagon 4"/>
            <p:cNvSpPr/>
            <p:nvPr/>
          </p:nvSpPr>
          <p:spPr bwMode="auto">
            <a:xfrm>
              <a:off x="-397472" y="1643743"/>
              <a:ext cx="2020700" cy="1044311"/>
            </a:xfrm>
            <a:prstGeom prst="homePlate">
              <a:avLst/>
            </a:prstGeom>
            <a:solidFill>
              <a:schemeClr val="bg1"/>
            </a:solidFill>
            <a:ln w="254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56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0" name="Pentagon 37"/>
            <p:cNvSpPr/>
            <p:nvPr/>
          </p:nvSpPr>
          <p:spPr bwMode="auto">
            <a:xfrm>
              <a:off x="3036547" y="1643743"/>
              <a:ext cx="2598043" cy="1044311"/>
            </a:xfrm>
            <a:prstGeom prst="homePlate">
              <a:avLst/>
            </a:prstGeom>
            <a:solidFill>
              <a:schemeClr val="bg1"/>
            </a:solidFill>
            <a:ln w="254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56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5" name="Pentagon 42"/>
            <p:cNvSpPr/>
            <p:nvPr/>
          </p:nvSpPr>
          <p:spPr bwMode="auto">
            <a:xfrm>
              <a:off x="6578094" y="1643743"/>
              <a:ext cx="3183876" cy="1044311"/>
            </a:xfrm>
            <a:prstGeom prst="homePlate">
              <a:avLst/>
            </a:prstGeom>
            <a:solidFill>
              <a:schemeClr val="tx1">
                <a:lumMod val="95000"/>
                <a:lumOff val="5000"/>
              </a:scheme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56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8" name="îŝḷîḓé-Freeform: Shape 32"/>
          <p:cNvSpPr/>
          <p:nvPr/>
        </p:nvSpPr>
        <p:spPr bwMode="auto">
          <a:xfrm>
            <a:off x="2580983" y="1827290"/>
            <a:ext cx="189705" cy="189705"/>
          </a:xfrm>
          <a:custGeom>
            <a:avLst/>
            <a:gdLst/>
            <a:ahLst/>
            <a:cxnLst>
              <a:cxn ang="0">
                <a:pos x="55" y="31"/>
              </a:cxn>
              <a:cxn ang="0">
                <a:pos x="54" y="33"/>
              </a:cxn>
              <a:cxn ang="0">
                <a:pos x="47" y="34"/>
              </a:cxn>
              <a:cxn ang="0">
                <a:pos x="46" y="37"/>
              </a:cxn>
              <a:cxn ang="0">
                <a:pos x="49" y="42"/>
              </a:cxn>
              <a:cxn ang="0">
                <a:pos x="50" y="43"/>
              </a:cxn>
              <a:cxn ang="0">
                <a:pos x="49" y="44"/>
              </a:cxn>
              <a:cxn ang="0">
                <a:pos x="43" y="50"/>
              </a:cxn>
              <a:cxn ang="0">
                <a:pos x="42" y="50"/>
              </a:cxn>
              <a:cxn ang="0">
                <a:pos x="37" y="46"/>
              </a:cxn>
              <a:cxn ang="0">
                <a:pos x="33" y="47"/>
              </a:cxn>
              <a:cxn ang="0">
                <a:pos x="32" y="54"/>
              </a:cxn>
              <a:cxn ang="0">
                <a:pos x="31" y="55"/>
              </a:cxn>
              <a:cxn ang="0">
                <a:pos x="23" y="55"/>
              </a:cxn>
              <a:cxn ang="0">
                <a:pos x="22" y="54"/>
              </a:cxn>
              <a:cxn ang="0">
                <a:pos x="21" y="47"/>
              </a:cxn>
              <a:cxn ang="0">
                <a:pos x="18" y="46"/>
              </a:cxn>
              <a:cxn ang="0">
                <a:pos x="13" y="50"/>
              </a:cxn>
              <a:cxn ang="0">
                <a:pos x="12" y="50"/>
              </a:cxn>
              <a:cxn ang="0">
                <a:pos x="11" y="50"/>
              </a:cxn>
              <a:cxn ang="0">
                <a:pos x="5" y="44"/>
              </a:cxn>
              <a:cxn ang="0">
                <a:pos x="5" y="43"/>
              </a:cxn>
              <a:cxn ang="0">
                <a:pos x="5" y="42"/>
              </a:cxn>
              <a:cxn ang="0">
                <a:pos x="9" y="37"/>
              </a:cxn>
              <a:cxn ang="0">
                <a:pos x="7" y="33"/>
              </a:cxn>
              <a:cxn ang="0">
                <a:pos x="1" y="33"/>
              </a:cxn>
              <a:cxn ang="0">
                <a:pos x="0" y="31"/>
              </a:cxn>
              <a:cxn ang="0">
                <a:pos x="0" y="23"/>
              </a:cxn>
              <a:cxn ang="0">
                <a:pos x="1" y="22"/>
              </a:cxn>
              <a:cxn ang="0">
                <a:pos x="7" y="21"/>
              </a:cxn>
              <a:cxn ang="0">
                <a:pos x="9" y="18"/>
              </a:cxn>
              <a:cxn ang="0">
                <a:pos x="5" y="13"/>
              </a:cxn>
              <a:cxn ang="0">
                <a:pos x="5" y="12"/>
              </a:cxn>
              <a:cxn ang="0">
                <a:pos x="5" y="11"/>
              </a:cxn>
              <a:cxn ang="0">
                <a:pos x="12" y="5"/>
              </a:cxn>
              <a:cxn ang="0">
                <a:pos x="13" y="5"/>
              </a:cxn>
              <a:cxn ang="0">
                <a:pos x="18" y="9"/>
              </a:cxn>
              <a:cxn ang="0">
                <a:pos x="21" y="8"/>
              </a:cxn>
              <a:cxn ang="0">
                <a:pos x="22" y="1"/>
              </a:cxn>
              <a:cxn ang="0">
                <a:pos x="23" y="0"/>
              </a:cxn>
              <a:cxn ang="0">
                <a:pos x="31" y="0"/>
              </a:cxn>
              <a:cxn ang="0">
                <a:pos x="32" y="1"/>
              </a:cxn>
              <a:cxn ang="0">
                <a:pos x="33" y="8"/>
              </a:cxn>
              <a:cxn ang="0">
                <a:pos x="37" y="9"/>
              </a:cxn>
              <a:cxn ang="0">
                <a:pos x="42" y="5"/>
              </a:cxn>
              <a:cxn ang="0">
                <a:pos x="43" y="5"/>
              </a:cxn>
              <a:cxn ang="0">
                <a:pos x="43" y="5"/>
              </a:cxn>
              <a:cxn ang="0">
                <a:pos x="49" y="11"/>
              </a:cxn>
              <a:cxn ang="0">
                <a:pos x="50" y="12"/>
              </a:cxn>
              <a:cxn ang="0">
                <a:pos x="49" y="13"/>
              </a:cxn>
              <a:cxn ang="0">
                <a:pos x="46" y="18"/>
              </a:cxn>
              <a:cxn ang="0">
                <a:pos x="47" y="21"/>
              </a:cxn>
              <a:cxn ang="0">
                <a:pos x="54" y="22"/>
              </a:cxn>
              <a:cxn ang="0">
                <a:pos x="55" y="23"/>
              </a:cxn>
              <a:cxn ang="0">
                <a:pos x="55" y="31"/>
              </a:cxn>
              <a:cxn ang="0">
                <a:pos x="27" y="18"/>
              </a:cxn>
              <a:cxn ang="0">
                <a:pos x="18" y="27"/>
              </a:cxn>
              <a:cxn ang="0">
                <a:pos x="27" y="36"/>
              </a:cxn>
              <a:cxn ang="0">
                <a:pos x="36" y="27"/>
              </a:cxn>
              <a:cxn ang="0">
                <a:pos x="27" y="18"/>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bg1"/>
          </a:solidFill>
          <a:ln w="9525">
            <a:noFill/>
            <a:round/>
          </a:ln>
        </p:spPr>
        <p:txBody>
          <a:bodyPr anchor="ctr"/>
          <a:lstStyle/>
          <a:p>
            <a:pPr algn="ctr"/>
          </a:p>
        </p:txBody>
      </p:sp>
      <p:sp>
        <p:nvSpPr>
          <p:cNvPr id="79" name="îŝḷîḓé-Freeform: Shape 32"/>
          <p:cNvSpPr/>
          <p:nvPr/>
        </p:nvSpPr>
        <p:spPr bwMode="auto">
          <a:xfrm>
            <a:off x="5131572" y="1827291"/>
            <a:ext cx="189705" cy="189705"/>
          </a:xfrm>
          <a:custGeom>
            <a:avLst/>
            <a:gdLst/>
            <a:ahLst/>
            <a:cxnLst>
              <a:cxn ang="0">
                <a:pos x="55" y="31"/>
              </a:cxn>
              <a:cxn ang="0">
                <a:pos x="54" y="33"/>
              </a:cxn>
              <a:cxn ang="0">
                <a:pos x="47" y="34"/>
              </a:cxn>
              <a:cxn ang="0">
                <a:pos x="46" y="37"/>
              </a:cxn>
              <a:cxn ang="0">
                <a:pos x="49" y="42"/>
              </a:cxn>
              <a:cxn ang="0">
                <a:pos x="50" y="43"/>
              </a:cxn>
              <a:cxn ang="0">
                <a:pos x="49" y="44"/>
              </a:cxn>
              <a:cxn ang="0">
                <a:pos x="43" y="50"/>
              </a:cxn>
              <a:cxn ang="0">
                <a:pos x="42" y="50"/>
              </a:cxn>
              <a:cxn ang="0">
                <a:pos x="37" y="46"/>
              </a:cxn>
              <a:cxn ang="0">
                <a:pos x="33" y="47"/>
              </a:cxn>
              <a:cxn ang="0">
                <a:pos x="32" y="54"/>
              </a:cxn>
              <a:cxn ang="0">
                <a:pos x="31" y="55"/>
              </a:cxn>
              <a:cxn ang="0">
                <a:pos x="23" y="55"/>
              </a:cxn>
              <a:cxn ang="0">
                <a:pos x="22" y="54"/>
              </a:cxn>
              <a:cxn ang="0">
                <a:pos x="21" y="47"/>
              </a:cxn>
              <a:cxn ang="0">
                <a:pos x="18" y="46"/>
              </a:cxn>
              <a:cxn ang="0">
                <a:pos x="13" y="50"/>
              </a:cxn>
              <a:cxn ang="0">
                <a:pos x="12" y="50"/>
              </a:cxn>
              <a:cxn ang="0">
                <a:pos x="11" y="50"/>
              </a:cxn>
              <a:cxn ang="0">
                <a:pos x="5" y="44"/>
              </a:cxn>
              <a:cxn ang="0">
                <a:pos x="5" y="43"/>
              </a:cxn>
              <a:cxn ang="0">
                <a:pos x="5" y="42"/>
              </a:cxn>
              <a:cxn ang="0">
                <a:pos x="9" y="37"/>
              </a:cxn>
              <a:cxn ang="0">
                <a:pos x="7" y="33"/>
              </a:cxn>
              <a:cxn ang="0">
                <a:pos x="1" y="33"/>
              </a:cxn>
              <a:cxn ang="0">
                <a:pos x="0" y="31"/>
              </a:cxn>
              <a:cxn ang="0">
                <a:pos x="0" y="23"/>
              </a:cxn>
              <a:cxn ang="0">
                <a:pos x="1" y="22"/>
              </a:cxn>
              <a:cxn ang="0">
                <a:pos x="7" y="21"/>
              </a:cxn>
              <a:cxn ang="0">
                <a:pos x="9" y="18"/>
              </a:cxn>
              <a:cxn ang="0">
                <a:pos x="5" y="13"/>
              </a:cxn>
              <a:cxn ang="0">
                <a:pos x="5" y="12"/>
              </a:cxn>
              <a:cxn ang="0">
                <a:pos x="5" y="11"/>
              </a:cxn>
              <a:cxn ang="0">
                <a:pos x="12" y="5"/>
              </a:cxn>
              <a:cxn ang="0">
                <a:pos x="13" y="5"/>
              </a:cxn>
              <a:cxn ang="0">
                <a:pos x="18" y="9"/>
              </a:cxn>
              <a:cxn ang="0">
                <a:pos x="21" y="8"/>
              </a:cxn>
              <a:cxn ang="0">
                <a:pos x="22" y="1"/>
              </a:cxn>
              <a:cxn ang="0">
                <a:pos x="23" y="0"/>
              </a:cxn>
              <a:cxn ang="0">
                <a:pos x="31" y="0"/>
              </a:cxn>
              <a:cxn ang="0">
                <a:pos x="32" y="1"/>
              </a:cxn>
              <a:cxn ang="0">
                <a:pos x="33" y="8"/>
              </a:cxn>
              <a:cxn ang="0">
                <a:pos x="37" y="9"/>
              </a:cxn>
              <a:cxn ang="0">
                <a:pos x="42" y="5"/>
              </a:cxn>
              <a:cxn ang="0">
                <a:pos x="43" y="5"/>
              </a:cxn>
              <a:cxn ang="0">
                <a:pos x="43" y="5"/>
              </a:cxn>
              <a:cxn ang="0">
                <a:pos x="49" y="11"/>
              </a:cxn>
              <a:cxn ang="0">
                <a:pos x="50" y="12"/>
              </a:cxn>
              <a:cxn ang="0">
                <a:pos x="49" y="13"/>
              </a:cxn>
              <a:cxn ang="0">
                <a:pos x="46" y="18"/>
              </a:cxn>
              <a:cxn ang="0">
                <a:pos x="47" y="21"/>
              </a:cxn>
              <a:cxn ang="0">
                <a:pos x="54" y="22"/>
              </a:cxn>
              <a:cxn ang="0">
                <a:pos x="55" y="23"/>
              </a:cxn>
              <a:cxn ang="0">
                <a:pos x="55" y="31"/>
              </a:cxn>
              <a:cxn ang="0">
                <a:pos x="27" y="18"/>
              </a:cxn>
              <a:cxn ang="0">
                <a:pos x="18" y="27"/>
              </a:cxn>
              <a:cxn ang="0">
                <a:pos x="27" y="36"/>
              </a:cxn>
              <a:cxn ang="0">
                <a:pos x="36" y="27"/>
              </a:cxn>
              <a:cxn ang="0">
                <a:pos x="27" y="18"/>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bg1"/>
          </a:solidFill>
          <a:ln w="9525">
            <a:noFill/>
            <a:round/>
          </a:ln>
        </p:spPr>
        <p:txBody>
          <a:bodyPr anchor="ctr"/>
          <a:lstStyle/>
          <a:p>
            <a:pPr algn="ctr"/>
          </a:p>
        </p:txBody>
      </p:sp>
      <p:sp>
        <p:nvSpPr>
          <p:cNvPr id="80" name="îŝḷîḓé-Freeform: Shape 32"/>
          <p:cNvSpPr/>
          <p:nvPr/>
        </p:nvSpPr>
        <p:spPr bwMode="auto">
          <a:xfrm>
            <a:off x="7630509" y="1827291"/>
            <a:ext cx="189705" cy="189705"/>
          </a:xfrm>
          <a:custGeom>
            <a:avLst/>
            <a:gdLst/>
            <a:ahLst/>
            <a:cxnLst>
              <a:cxn ang="0">
                <a:pos x="55" y="31"/>
              </a:cxn>
              <a:cxn ang="0">
                <a:pos x="54" y="33"/>
              </a:cxn>
              <a:cxn ang="0">
                <a:pos x="47" y="34"/>
              </a:cxn>
              <a:cxn ang="0">
                <a:pos x="46" y="37"/>
              </a:cxn>
              <a:cxn ang="0">
                <a:pos x="49" y="42"/>
              </a:cxn>
              <a:cxn ang="0">
                <a:pos x="50" y="43"/>
              </a:cxn>
              <a:cxn ang="0">
                <a:pos x="49" y="44"/>
              </a:cxn>
              <a:cxn ang="0">
                <a:pos x="43" y="50"/>
              </a:cxn>
              <a:cxn ang="0">
                <a:pos x="42" y="50"/>
              </a:cxn>
              <a:cxn ang="0">
                <a:pos x="37" y="46"/>
              </a:cxn>
              <a:cxn ang="0">
                <a:pos x="33" y="47"/>
              </a:cxn>
              <a:cxn ang="0">
                <a:pos x="32" y="54"/>
              </a:cxn>
              <a:cxn ang="0">
                <a:pos x="31" y="55"/>
              </a:cxn>
              <a:cxn ang="0">
                <a:pos x="23" y="55"/>
              </a:cxn>
              <a:cxn ang="0">
                <a:pos x="22" y="54"/>
              </a:cxn>
              <a:cxn ang="0">
                <a:pos x="21" y="47"/>
              </a:cxn>
              <a:cxn ang="0">
                <a:pos x="18" y="46"/>
              </a:cxn>
              <a:cxn ang="0">
                <a:pos x="13" y="50"/>
              </a:cxn>
              <a:cxn ang="0">
                <a:pos x="12" y="50"/>
              </a:cxn>
              <a:cxn ang="0">
                <a:pos x="11" y="50"/>
              </a:cxn>
              <a:cxn ang="0">
                <a:pos x="5" y="44"/>
              </a:cxn>
              <a:cxn ang="0">
                <a:pos x="5" y="43"/>
              </a:cxn>
              <a:cxn ang="0">
                <a:pos x="5" y="42"/>
              </a:cxn>
              <a:cxn ang="0">
                <a:pos x="9" y="37"/>
              </a:cxn>
              <a:cxn ang="0">
                <a:pos x="7" y="33"/>
              </a:cxn>
              <a:cxn ang="0">
                <a:pos x="1" y="33"/>
              </a:cxn>
              <a:cxn ang="0">
                <a:pos x="0" y="31"/>
              </a:cxn>
              <a:cxn ang="0">
                <a:pos x="0" y="23"/>
              </a:cxn>
              <a:cxn ang="0">
                <a:pos x="1" y="22"/>
              </a:cxn>
              <a:cxn ang="0">
                <a:pos x="7" y="21"/>
              </a:cxn>
              <a:cxn ang="0">
                <a:pos x="9" y="18"/>
              </a:cxn>
              <a:cxn ang="0">
                <a:pos x="5" y="13"/>
              </a:cxn>
              <a:cxn ang="0">
                <a:pos x="5" y="12"/>
              </a:cxn>
              <a:cxn ang="0">
                <a:pos x="5" y="11"/>
              </a:cxn>
              <a:cxn ang="0">
                <a:pos x="12" y="5"/>
              </a:cxn>
              <a:cxn ang="0">
                <a:pos x="13" y="5"/>
              </a:cxn>
              <a:cxn ang="0">
                <a:pos x="18" y="9"/>
              </a:cxn>
              <a:cxn ang="0">
                <a:pos x="21" y="8"/>
              </a:cxn>
              <a:cxn ang="0">
                <a:pos x="22" y="1"/>
              </a:cxn>
              <a:cxn ang="0">
                <a:pos x="23" y="0"/>
              </a:cxn>
              <a:cxn ang="0">
                <a:pos x="31" y="0"/>
              </a:cxn>
              <a:cxn ang="0">
                <a:pos x="32" y="1"/>
              </a:cxn>
              <a:cxn ang="0">
                <a:pos x="33" y="8"/>
              </a:cxn>
              <a:cxn ang="0">
                <a:pos x="37" y="9"/>
              </a:cxn>
              <a:cxn ang="0">
                <a:pos x="42" y="5"/>
              </a:cxn>
              <a:cxn ang="0">
                <a:pos x="43" y="5"/>
              </a:cxn>
              <a:cxn ang="0">
                <a:pos x="43" y="5"/>
              </a:cxn>
              <a:cxn ang="0">
                <a:pos x="49" y="11"/>
              </a:cxn>
              <a:cxn ang="0">
                <a:pos x="50" y="12"/>
              </a:cxn>
              <a:cxn ang="0">
                <a:pos x="49" y="13"/>
              </a:cxn>
              <a:cxn ang="0">
                <a:pos x="46" y="18"/>
              </a:cxn>
              <a:cxn ang="0">
                <a:pos x="47" y="21"/>
              </a:cxn>
              <a:cxn ang="0">
                <a:pos x="54" y="22"/>
              </a:cxn>
              <a:cxn ang="0">
                <a:pos x="55" y="23"/>
              </a:cxn>
              <a:cxn ang="0">
                <a:pos x="55" y="31"/>
              </a:cxn>
              <a:cxn ang="0">
                <a:pos x="27" y="18"/>
              </a:cxn>
              <a:cxn ang="0">
                <a:pos x="18" y="27"/>
              </a:cxn>
              <a:cxn ang="0">
                <a:pos x="27" y="36"/>
              </a:cxn>
              <a:cxn ang="0">
                <a:pos x="36" y="27"/>
              </a:cxn>
              <a:cxn ang="0">
                <a:pos x="27" y="18"/>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bg1"/>
          </a:solidFill>
          <a:ln w="9525">
            <a:noFill/>
            <a:round/>
          </a:ln>
        </p:spPr>
        <p:txBody>
          <a:bodyPr anchor="ctr"/>
          <a:lstStyle/>
          <a:p>
            <a:pPr algn="ctr"/>
          </a:p>
        </p:txBody>
      </p:sp>
      <p:sp>
        <p:nvSpPr>
          <p:cNvPr id="81" name="Pentagon 4"/>
          <p:cNvSpPr/>
          <p:nvPr/>
        </p:nvSpPr>
        <p:spPr bwMode="auto">
          <a:xfrm>
            <a:off x="5824611" y="696588"/>
            <a:ext cx="1447434" cy="748044"/>
          </a:xfrm>
          <a:prstGeom prst="homePlate">
            <a:avLst/>
          </a:prstGeom>
          <a:solidFill>
            <a:schemeClr val="bg1"/>
          </a:solidFill>
          <a:ln w="254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56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82" name="Rectangle 24"/>
          <p:cNvSpPr>
            <a:spLocks noChangeArrowheads="1"/>
          </p:cNvSpPr>
          <p:nvPr/>
        </p:nvSpPr>
        <p:spPr bwMode="auto">
          <a:xfrm>
            <a:off x="539750" y="819150"/>
            <a:ext cx="1508760"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2000" b="1" dirty="0">
                <a:solidFill>
                  <a:schemeClr val="bg2">
                    <a:lumMod val="25000"/>
                  </a:schemeClr>
                </a:solidFill>
                <a:latin typeface="汉仪青云简" panose="00020600040101010101" charset="-122"/>
                <a:ea typeface="汉仪青云简" panose="00020600040101010101" charset="-122"/>
                <a:sym typeface="+mn-ea"/>
              </a:rPr>
              <a:t>数据集介绍</a:t>
            </a:r>
            <a:endParaRPr lang="zh-CN" altLang="en-US" sz="2000" b="1" dirty="0">
              <a:solidFill>
                <a:schemeClr val="bg2">
                  <a:lumMod val="25000"/>
                </a:schemeClr>
              </a:solidFill>
              <a:latin typeface="汉仪青云简" panose="00020600040101010101" charset="-122"/>
              <a:ea typeface="汉仪青云简" panose="00020600040101010101" charset="-122"/>
              <a:sym typeface="+mn-ea"/>
            </a:endParaRPr>
          </a:p>
        </p:txBody>
      </p:sp>
      <p:sp>
        <p:nvSpPr>
          <p:cNvPr id="84" name="Rectangle 24"/>
          <p:cNvSpPr>
            <a:spLocks noChangeArrowheads="1"/>
          </p:cNvSpPr>
          <p:nvPr/>
        </p:nvSpPr>
        <p:spPr bwMode="auto">
          <a:xfrm>
            <a:off x="3388682" y="819421"/>
            <a:ext cx="1254256"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2000" b="1" dirty="0">
                <a:solidFill>
                  <a:schemeClr val="bg2">
                    <a:lumMod val="25000"/>
                  </a:schemeClr>
                </a:solidFill>
                <a:latin typeface="汉仪青云简" panose="00020600040101010101" charset="-122"/>
                <a:ea typeface="汉仪青云简" panose="00020600040101010101" charset="-122"/>
                <a:sym typeface="+mn-ea"/>
              </a:rPr>
              <a:t>模型加载</a:t>
            </a:r>
            <a:endParaRPr lang="en-US" altLang="zh-CN" sz="2000" dirty="0">
              <a:solidFill>
                <a:schemeClr val="bg2">
                  <a:lumMod val="25000"/>
                </a:schemeClr>
              </a:solidFill>
              <a:latin typeface="汉仪青云简" panose="00020600040101010101" charset="-122"/>
              <a:ea typeface="汉仪青云简" panose="00020600040101010101" charset="-122"/>
            </a:endParaRPr>
          </a:p>
        </p:txBody>
      </p:sp>
      <p:sp>
        <p:nvSpPr>
          <p:cNvPr id="85" name="Rectangle 24"/>
          <p:cNvSpPr>
            <a:spLocks noChangeArrowheads="1"/>
          </p:cNvSpPr>
          <p:nvPr/>
        </p:nvSpPr>
        <p:spPr bwMode="auto">
          <a:xfrm>
            <a:off x="5824753" y="819421"/>
            <a:ext cx="1254256" cy="738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2000" b="1" dirty="0">
                <a:solidFill>
                  <a:schemeClr val="bg2">
                    <a:lumMod val="25000"/>
                  </a:schemeClr>
                </a:solidFill>
                <a:latin typeface="汉仪青云简" panose="00020600040101010101" charset="-122"/>
                <a:ea typeface="汉仪青云简" panose="00020600040101010101" charset="-122"/>
                <a:sym typeface="+mn-ea"/>
              </a:rPr>
              <a:t>模型训练、预测</a:t>
            </a:r>
            <a:endParaRPr lang="en-US" altLang="zh-CN" sz="2000" dirty="0">
              <a:solidFill>
                <a:schemeClr val="bg2">
                  <a:lumMod val="25000"/>
                </a:schemeClr>
              </a:solidFill>
              <a:latin typeface="汉仪青云简" panose="00020600040101010101" charset="-122"/>
              <a:ea typeface="汉仪青云简" panose="00020600040101010101" charset="-122"/>
            </a:endParaRPr>
          </a:p>
        </p:txBody>
      </p:sp>
      <p:sp>
        <p:nvSpPr>
          <p:cNvPr id="87" name="矩形 86"/>
          <p:cNvSpPr/>
          <p:nvPr/>
        </p:nvSpPr>
        <p:spPr>
          <a:xfrm>
            <a:off x="877918" y="2828209"/>
            <a:ext cx="3220812" cy="313932"/>
          </a:xfrm>
          <a:prstGeom prst="rect">
            <a:avLst/>
          </a:prstGeom>
        </p:spPr>
        <p:txBody>
          <a:bodyPr wrap="square">
            <a:spAutoFit/>
            <a:scene3d>
              <a:camera prst="orthographicFront"/>
              <a:lightRig rig="threePt" dir="t"/>
            </a:scene3d>
            <a:sp3d contourW="12700"/>
          </a:bodyPr>
          <a:lstStyle/>
          <a:p>
            <a:pPr lvl="0" eaLnBrk="0" fontAlgn="base" hangingPunct="0">
              <a:lnSpc>
                <a:spcPct val="120000"/>
              </a:lnSpc>
              <a:spcBef>
                <a:spcPct val="0"/>
              </a:spcBef>
              <a:spcAft>
                <a:spcPct val="0"/>
              </a:spcAft>
            </a:pPr>
            <a:endParaRPr lang="zh-CN" altLang="en-US" sz="12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89" name="矩形 88"/>
          <p:cNvSpPr/>
          <p:nvPr/>
        </p:nvSpPr>
        <p:spPr>
          <a:xfrm>
            <a:off x="300355" y="1743075"/>
            <a:ext cx="2954020" cy="2676525"/>
          </a:xfrm>
          <a:prstGeom prst="rect">
            <a:avLst/>
          </a:prstGeom>
        </p:spPr>
        <p:txBody>
          <a:bodyPr wrap="square">
            <a:spAutoFit/>
            <a:scene3d>
              <a:camera prst="orthographicFront"/>
              <a:lightRig rig="threePt" dir="t"/>
            </a:scene3d>
            <a:sp3d contourW="12700"/>
          </a:bodyPr>
          <a:lstStyle/>
          <a:p>
            <a:pPr>
              <a:lnSpc>
                <a:spcPct val="150000"/>
              </a:lnSpc>
            </a:pPr>
            <a:r>
              <a:rPr lang="zh-CN" altLang="en-US" sz="1400" dirty="0">
                <a:solidFill>
                  <a:schemeClr val="bg2">
                    <a:lumMod val="25000"/>
                  </a:schemeClr>
                </a:solidFill>
                <a:latin typeface="微软雅黑" panose="020B0503020204020204" pitchFamily="34" charset="-122"/>
                <a:ea typeface="微软雅黑" panose="020B0503020204020204" pitchFamily="34" charset="-122"/>
              </a:rPr>
              <a:t>Iris鸢尾花数据集是一个经典数据集，数据集内包含3类共150条记录，每类各50个数据，每条记录都有 4项特征：花萼长度、花萼宽度、花瓣长度、花瓣宽度，可以通过这4个特征预测鸢尾花卉属于（iris-setosa, iris-versicolour, iris-virginica）三个类别中的哪一品种。</a:t>
            </a:r>
            <a:endParaRPr lang="zh-CN" altLang="en-US" sz="14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90" name="矩形 89"/>
          <p:cNvSpPr/>
          <p:nvPr/>
        </p:nvSpPr>
        <p:spPr>
          <a:xfrm>
            <a:off x="3475862" y="1827449"/>
            <a:ext cx="2496712" cy="414020"/>
          </a:xfrm>
          <a:prstGeom prst="rect">
            <a:avLst/>
          </a:prstGeom>
        </p:spPr>
        <p:txBody>
          <a:bodyPr wrap="square">
            <a:spAutoFit/>
            <a:scene3d>
              <a:camera prst="orthographicFront"/>
              <a:lightRig rig="threePt" dir="t"/>
            </a:scene3d>
            <a:sp3d contourW="12700"/>
          </a:bodyPr>
          <a:lstStyle/>
          <a:p>
            <a:pPr>
              <a:lnSpc>
                <a:spcPct val="150000"/>
              </a:lnSpc>
            </a:pPr>
            <a:r>
              <a:rPr lang="zh-CN" altLang="en-US" sz="1400" dirty="0">
                <a:solidFill>
                  <a:schemeClr val="bg2">
                    <a:lumMod val="25000"/>
                  </a:schemeClr>
                </a:solidFill>
                <a:latin typeface="微软雅黑" panose="020B0503020204020204" pitchFamily="34" charset="-122"/>
                <a:ea typeface="微软雅黑" panose="020B0503020204020204" pitchFamily="34" charset="-122"/>
              </a:rPr>
              <a:t>导入随机森林包</a:t>
            </a:r>
            <a:endParaRPr lang="zh-CN" altLang="en-US" sz="14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91" name="矩形 90"/>
          <p:cNvSpPr/>
          <p:nvPr/>
        </p:nvSpPr>
        <p:spPr>
          <a:xfrm>
            <a:off x="5790956" y="1896826"/>
            <a:ext cx="2498428" cy="2030095"/>
          </a:xfrm>
          <a:prstGeom prst="rect">
            <a:avLst/>
          </a:prstGeom>
        </p:spPr>
        <p:txBody>
          <a:bodyPr wrap="square">
            <a:spAutoFit/>
            <a:scene3d>
              <a:camera prst="orthographicFront"/>
              <a:lightRig rig="threePt" dir="t"/>
            </a:scene3d>
            <a:sp3d contourW="12700"/>
          </a:bodyPr>
          <a:lstStyle/>
          <a:p>
            <a:pPr>
              <a:lnSpc>
                <a:spcPct val="150000"/>
              </a:lnSpc>
            </a:pPr>
            <a:r>
              <a:rPr lang="zh-CN" altLang="en-US" sz="1400" dirty="0">
                <a:solidFill>
                  <a:schemeClr val="bg2">
                    <a:lumMod val="25000"/>
                  </a:schemeClr>
                </a:solidFill>
                <a:latin typeface="微软雅黑" panose="020B0503020204020204" pitchFamily="34" charset="-122"/>
                <a:ea typeface="微软雅黑" panose="020B0503020204020204" pitchFamily="34" charset="-122"/>
              </a:rPr>
              <a:t>将五分之四的数据集作为训练集对加载进来的决策树模型进行训练</a:t>
            </a:r>
            <a:endParaRPr lang="zh-CN" altLang="en-US" sz="1400" dirty="0">
              <a:solidFill>
                <a:schemeClr val="bg2">
                  <a:lumMod val="25000"/>
                </a:schemeClr>
              </a:solidFill>
              <a:latin typeface="微软雅黑" panose="020B0503020204020204" pitchFamily="34" charset="-122"/>
              <a:ea typeface="微软雅黑" panose="020B0503020204020204" pitchFamily="34" charset="-122"/>
            </a:endParaRPr>
          </a:p>
          <a:p>
            <a:pPr>
              <a:lnSpc>
                <a:spcPct val="150000"/>
              </a:lnSpc>
            </a:pPr>
            <a:r>
              <a:rPr lang="zh-CN" altLang="en-US" sz="1400" dirty="0">
                <a:solidFill>
                  <a:schemeClr val="bg2">
                    <a:lumMod val="25000"/>
                  </a:schemeClr>
                </a:solidFill>
                <a:latin typeface="微软雅黑" panose="020B0503020204020204" pitchFamily="34" charset="-122"/>
                <a:ea typeface="微软雅黑" panose="020B0503020204020204" pitchFamily="34" charset="-122"/>
              </a:rPr>
              <a:t>将五分之一的数据集作为预测集，采用训练好的决策树模型对其进行预测</a:t>
            </a:r>
            <a:endParaRPr lang="zh-CN" altLang="en-US" sz="14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7" name="矩形 6"/>
          <p:cNvSpPr/>
          <p:nvPr/>
        </p:nvSpPr>
        <p:spPr>
          <a:xfrm>
            <a:off x="3879155" y="103144"/>
            <a:ext cx="1198880" cy="398780"/>
          </a:xfrm>
          <a:prstGeom prst="rect">
            <a:avLst/>
          </a:prstGeom>
        </p:spPr>
        <p:txBody>
          <a:bodyPr wrap="none">
            <a:spAutoFit/>
            <a:scene3d>
              <a:camera prst="orthographicFront"/>
              <a:lightRig rig="threePt" dir="t"/>
            </a:scene3d>
            <a:sp3d contourW="12700"/>
          </a:bodyPr>
          <a:p>
            <a:pPr algn="ctr"/>
            <a:r>
              <a:rPr lang="zh-CN" altLang="en-US" sz="2000" dirty="0">
                <a:solidFill>
                  <a:schemeClr val="bg2">
                    <a:lumMod val="10000"/>
                  </a:schemeClr>
                </a:solidFill>
                <a:latin typeface="汉仪青云简" panose="00020600040101010101" charset="-122"/>
                <a:ea typeface="汉仪青云简" panose="00020600040101010101" charset="-122"/>
              </a:rPr>
              <a:t>任务简述</a:t>
            </a:r>
            <a:endParaRPr lang="zh-CN" altLang="en-US" sz="2000" dirty="0">
              <a:solidFill>
                <a:schemeClr val="bg2">
                  <a:lumMod val="10000"/>
                </a:schemeClr>
              </a:solidFill>
              <a:latin typeface="汉仪青云简" panose="00020600040101010101" charset="-122"/>
              <a:ea typeface="汉仪青云简" panose="0002060004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2"/>
                                        </p:tgtEl>
                                        <p:attrNameLst>
                                          <p:attrName>style.visibility</p:attrName>
                                        </p:attrNameLst>
                                      </p:cBhvr>
                                      <p:to>
                                        <p:strVal val="visible"/>
                                      </p:to>
                                    </p:set>
                                    <p:animEffect transition="in" filter="wipe(down)">
                                      <p:cBhvr>
                                        <p:cTn id="7" dur="500"/>
                                        <p:tgtEl>
                                          <p:spTgt spid="8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84"/>
                                        </p:tgtEl>
                                        <p:attrNameLst>
                                          <p:attrName>style.visibility</p:attrName>
                                        </p:attrNameLst>
                                      </p:cBhvr>
                                      <p:to>
                                        <p:strVal val="visible"/>
                                      </p:to>
                                    </p:set>
                                    <p:animEffect transition="in" filter="wipe(down)">
                                      <p:cBhvr>
                                        <p:cTn id="12" dur="500"/>
                                        <p:tgtEl>
                                          <p:spTgt spid="8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85"/>
                                        </p:tgtEl>
                                        <p:attrNameLst>
                                          <p:attrName>style.visibility</p:attrName>
                                        </p:attrNameLst>
                                      </p:cBhvr>
                                      <p:to>
                                        <p:strVal val="visible"/>
                                      </p:to>
                                    </p:set>
                                    <p:animEffect transition="in" filter="wipe(down)">
                                      <p:cBhvr>
                                        <p:cTn id="17"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p:bldP spid="84" grpId="0"/>
      <p:bldP spid="8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a:off x="67133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60045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grpSp>
        <p:nvGrpSpPr>
          <p:cNvPr id="37" name="组合 36"/>
          <p:cNvGrpSpPr/>
          <p:nvPr/>
        </p:nvGrpSpPr>
        <p:grpSpPr>
          <a:xfrm>
            <a:off x="671195" y="815340"/>
            <a:ext cx="2166620" cy="1278255"/>
            <a:chOff x="671333" y="1175316"/>
            <a:chExt cx="4161729" cy="2693104"/>
          </a:xfrm>
        </p:grpSpPr>
        <p:grpSp>
          <p:nvGrpSpPr>
            <p:cNvPr id="7" name="组合 6"/>
            <p:cNvGrpSpPr/>
            <p:nvPr/>
          </p:nvGrpSpPr>
          <p:grpSpPr>
            <a:xfrm>
              <a:off x="671333" y="1175316"/>
              <a:ext cx="4161729" cy="2693104"/>
              <a:chOff x="270228" y="2137212"/>
              <a:chExt cx="6443411" cy="4169608"/>
            </a:xfrm>
          </p:grpSpPr>
          <p:sp>
            <p:nvSpPr>
              <p:cNvPr id="33" name="圆角矩形 9"/>
              <p:cNvSpPr/>
              <p:nvPr/>
            </p:nvSpPr>
            <p:spPr>
              <a:xfrm>
                <a:off x="270228" y="2137212"/>
                <a:ext cx="6098709" cy="3842305"/>
              </a:xfrm>
              <a:prstGeom prst="roundRect">
                <a:avLst>
                  <a:gd name="adj" fmla="val 1722"/>
                </a:avLst>
              </a:prstGeom>
              <a:solidFill>
                <a:schemeClr val="bg1">
                  <a:lumMod val="75000"/>
                  <a:alpha val="3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圆角矩形 10"/>
              <p:cNvSpPr/>
              <p:nvPr/>
            </p:nvSpPr>
            <p:spPr>
              <a:xfrm>
                <a:off x="437130" y="2293065"/>
                <a:ext cx="6098709" cy="3842305"/>
              </a:xfrm>
              <a:prstGeom prst="roundRect">
                <a:avLst>
                  <a:gd name="adj" fmla="val 1722"/>
                </a:avLst>
              </a:prstGeom>
              <a:solidFill>
                <a:schemeClr val="bg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圆角矩形 11"/>
              <p:cNvSpPr/>
              <p:nvPr/>
            </p:nvSpPr>
            <p:spPr>
              <a:xfrm>
                <a:off x="614930" y="2464515"/>
                <a:ext cx="6098709" cy="3842305"/>
              </a:xfrm>
              <a:prstGeom prst="roundRect">
                <a:avLst>
                  <a:gd name="adj" fmla="val 1722"/>
                </a:avLst>
              </a:prstGeom>
              <a:solidFill>
                <a:schemeClr val="bg2">
                  <a:lumMod val="1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pic>
          <p:nvPicPr>
            <p:cNvPr id="36" name="图片 35"/>
            <p:cNvPicPr>
              <a:picLocks noChangeAspect="1"/>
            </p:cNvPicPr>
            <p:nvPr/>
          </p:nvPicPr>
          <p:blipFill rotWithShape="1">
            <a:blip r:embed="rId1" cstate="hqprint">
              <a:extLst>
                <a:ext uri="{28A0092B-C50C-407E-A947-70E740481C1C}">
                  <a14:useLocalDpi xmlns:a14="http://schemas.microsoft.com/office/drawing/2010/main" val="0"/>
                </a:ext>
              </a:extLst>
            </a:blip>
            <a:srcRect t="8859" b="6092"/>
            <a:stretch>
              <a:fillRect/>
            </a:stretch>
          </p:blipFill>
          <p:spPr>
            <a:xfrm>
              <a:off x="1008000" y="1499431"/>
              <a:ext cx="3717262" cy="2268325"/>
            </a:xfrm>
            <a:prstGeom prst="rect">
              <a:avLst/>
            </a:prstGeom>
          </p:spPr>
        </p:pic>
      </p:grpSp>
      <p:sp>
        <p:nvSpPr>
          <p:cNvPr id="47" name="矩形 46"/>
          <p:cNvSpPr/>
          <p:nvPr/>
        </p:nvSpPr>
        <p:spPr>
          <a:xfrm>
            <a:off x="3534410" y="862965"/>
            <a:ext cx="4546600" cy="3646170"/>
          </a:xfrm>
          <a:prstGeom prst="rect">
            <a:avLst/>
          </a:prstGeom>
        </p:spPr>
        <p:txBody>
          <a:bodyPr wrap="square">
            <a:spAutoFit/>
            <a:scene3d>
              <a:camera prst="orthographicFront"/>
              <a:lightRig rig="threePt" dir="t"/>
            </a:scene3d>
            <a:sp3d contourW="12700"/>
          </a:bodyPr>
          <a:lstStyle/>
          <a:p>
            <a:pPr>
              <a:lnSpc>
                <a:spcPct val="150000"/>
              </a:lnSpc>
            </a:pPr>
            <a:r>
              <a:rPr lang="zh-CN" altLang="en-US" sz="14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sym typeface="+mn-ea"/>
              </a:rPr>
              <a:t>TP : 将正类预测为正类数 (预测正确)   （正类）</a:t>
            </a:r>
            <a:endParaRPr lang="zh-CN" altLang="en-US" sz="14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sym typeface="+mn-ea"/>
            </a:endParaRPr>
          </a:p>
          <a:p>
            <a:pPr>
              <a:lnSpc>
                <a:spcPct val="150000"/>
              </a:lnSpc>
            </a:pPr>
            <a:r>
              <a:rPr lang="zh-CN" altLang="en-US" sz="14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sym typeface="+mn-ea"/>
              </a:rPr>
              <a:t>FN: 将正类预测为负类数（预测错误）（正类）</a:t>
            </a:r>
            <a:endParaRPr lang="zh-CN" altLang="en-US" sz="14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sym typeface="+mn-ea"/>
            </a:endParaRPr>
          </a:p>
          <a:p>
            <a:pPr>
              <a:lnSpc>
                <a:spcPct val="150000"/>
              </a:lnSpc>
            </a:pPr>
            <a:r>
              <a:rPr lang="zh-CN" altLang="en-US" sz="14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sym typeface="+mn-ea"/>
              </a:rPr>
              <a:t>FP: 将负类预测为正类数（预测错误）（负类）</a:t>
            </a:r>
            <a:endParaRPr lang="zh-CN" altLang="en-US" sz="14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sym typeface="+mn-ea"/>
            </a:endParaRPr>
          </a:p>
          <a:p>
            <a:pPr>
              <a:lnSpc>
                <a:spcPct val="150000"/>
              </a:lnSpc>
            </a:pPr>
            <a:r>
              <a:rPr lang="zh-CN" altLang="en-US" sz="14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sym typeface="+mn-ea"/>
              </a:rPr>
              <a:t>TN: 将负类预测为负类数（预测正确）（负类）</a:t>
            </a:r>
            <a:endParaRPr lang="zh-CN" altLang="en-US" sz="14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sym typeface="+mn-ea"/>
            </a:endParaRPr>
          </a:p>
          <a:p>
            <a:pPr>
              <a:lnSpc>
                <a:spcPct val="150000"/>
              </a:lnSpc>
            </a:pPr>
            <a:r>
              <a:rPr lang="zh-CN" altLang="en-US" sz="14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sym typeface="+mn-ea"/>
              </a:rPr>
              <a:t>TP+TN：预测结果正确的数量</a:t>
            </a:r>
            <a:endParaRPr lang="zh-CN" altLang="en-US" sz="14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sym typeface="+mn-ea"/>
            </a:endParaRPr>
          </a:p>
          <a:p>
            <a:pPr>
              <a:lnSpc>
                <a:spcPct val="150000"/>
              </a:lnSpc>
            </a:pPr>
            <a:r>
              <a:rPr lang="zh-CN" altLang="en-US" sz="14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sym typeface="+mn-ea"/>
              </a:rPr>
              <a:t>TP+FP：预测结果为正类的数量</a:t>
            </a:r>
            <a:endParaRPr lang="zh-CN" altLang="en-US" sz="14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sym typeface="+mn-ea"/>
            </a:endParaRPr>
          </a:p>
          <a:p>
            <a:pPr>
              <a:lnSpc>
                <a:spcPct val="150000"/>
              </a:lnSpc>
            </a:pPr>
            <a:r>
              <a:rPr lang="zh-CN" altLang="en-US" sz="14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sym typeface="+mn-ea"/>
              </a:rPr>
              <a:t>TP+FN：样本中所有的正类的数量</a:t>
            </a:r>
            <a:endParaRPr lang="zh-CN" altLang="en-US" sz="14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sym typeface="+mn-ea"/>
            </a:endParaRPr>
          </a:p>
          <a:p>
            <a:pPr>
              <a:lnSpc>
                <a:spcPct val="150000"/>
              </a:lnSpc>
            </a:pPr>
            <a:r>
              <a:rPr lang="zh-CN" altLang="en-US" sz="14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sym typeface="+mn-ea"/>
              </a:rPr>
              <a:t>TP+TN+FP+FN：样本总数</a:t>
            </a:r>
            <a:endParaRPr lang="zh-CN" altLang="en-US" sz="14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sym typeface="+mn-ea"/>
            </a:endParaRPr>
          </a:p>
          <a:p>
            <a:pPr>
              <a:lnSpc>
                <a:spcPct val="150000"/>
              </a:lnSpc>
            </a:pPr>
            <a:r>
              <a:rPr lang="zh-CN" altLang="en-US" sz="14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sym typeface="+mn-ea"/>
              </a:rPr>
              <a:t>本章节我们采用准确率(accuracy)作为我们的评估函数：预测结果正确的数量占样本总数，(TP+TN)/(TP+TN+FP+FN)</a:t>
            </a:r>
            <a:endParaRPr lang="zh-CN" altLang="en-US" sz="14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
        <p:nvSpPr>
          <p:cNvPr id="49" name="矩形 48"/>
          <p:cNvSpPr/>
          <p:nvPr/>
        </p:nvSpPr>
        <p:spPr>
          <a:xfrm>
            <a:off x="5558155" y="3591560"/>
            <a:ext cx="3220720" cy="313690"/>
          </a:xfrm>
          <a:prstGeom prst="rect">
            <a:avLst/>
          </a:prstGeom>
        </p:spPr>
        <p:txBody>
          <a:bodyPr wrap="square">
            <a:spAutoFit/>
            <a:scene3d>
              <a:camera prst="orthographicFront"/>
              <a:lightRig rig="threePt" dir="t"/>
            </a:scene3d>
            <a:sp3d contourW="12700"/>
          </a:bodyPr>
          <a:lstStyle/>
          <a:p>
            <a:pPr lvl="0" eaLnBrk="0" fontAlgn="base" hangingPunct="0">
              <a:lnSpc>
                <a:spcPct val="120000"/>
              </a:lnSpc>
              <a:spcBef>
                <a:spcPct val="0"/>
              </a:spcBef>
              <a:spcAft>
                <a:spcPct val="0"/>
              </a:spcAft>
            </a:pPr>
            <a:endParaRPr lang="zh-CN" altLang="en-US" sz="12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53" name="直接连接符 52"/>
          <p:cNvCxnSpPr/>
          <p:nvPr/>
        </p:nvCxnSpPr>
        <p:spPr>
          <a:xfrm>
            <a:off x="3067788" y="1501836"/>
            <a:ext cx="0" cy="293647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998855" y="2557145"/>
            <a:ext cx="1630680" cy="521970"/>
          </a:xfrm>
          <a:prstGeom prst="rect">
            <a:avLst/>
          </a:prstGeom>
          <a:noFill/>
        </p:spPr>
        <p:txBody>
          <a:bodyPr wrap="square" rtlCol="0">
            <a:spAutoFit/>
          </a:bodyPr>
          <a:p>
            <a:r>
              <a:rPr lang="zh-CN" altLang="en-US" sz="2800" b="1" dirty="0">
                <a:solidFill>
                  <a:schemeClr val="bg2">
                    <a:lumMod val="10000"/>
                  </a:schemeClr>
                </a:solidFill>
                <a:latin typeface="汉仪青云简" panose="00020600040101010101" charset="-122"/>
                <a:ea typeface="汉仪青云简" panose="00020600040101010101" charset="-122"/>
                <a:cs typeface="Arial" panose="020B0604020202020204" pitchFamily="34" charset="0"/>
                <a:sym typeface="+mn-ea"/>
              </a:rPr>
              <a:t>结果评估</a:t>
            </a:r>
            <a:endParaRPr lang="zh-CN" altLang="en-US" sz="2800" b="1" dirty="0">
              <a:solidFill>
                <a:schemeClr val="bg2">
                  <a:lumMod val="10000"/>
                </a:schemeClr>
              </a:solidFill>
              <a:latin typeface="汉仪青云简" panose="00020600040101010101" charset="-122"/>
              <a:ea typeface="汉仪青云简" panose="00020600040101010101" charset="-122"/>
              <a:cs typeface="Arial" panose="020B0604020202020204" pitchFamily="34" charset="0"/>
              <a:sym typeface="+mn-ea"/>
            </a:endParaRPr>
          </a:p>
        </p:txBody>
      </p:sp>
      <p:sp>
        <p:nvSpPr>
          <p:cNvPr id="8" name="矩形 7"/>
          <p:cNvSpPr/>
          <p:nvPr/>
        </p:nvSpPr>
        <p:spPr>
          <a:xfrm>
            <a:off x="3879155" y="103144"/>
            <a:ext cx="1198880" cy="398780"/>
          </a:xfrm>
          <a:prstGeom prst="rect">
            <a:avLst/>
          </a:prstGeom>
        </p:spPr>
        <p:txBody>
          <a:bodyPr wrap="none">
            <a:spAutoFit/>
            <a:scene3d>
              <a:camera prst="orthographicFront"/>
              <a:lightRig rig="threePt" dir="t"/>
            </a:scene3d>
            <a:sp3d contourW="12700"/>
          </a:bodyPr>
          <a:p>
            <a:pPr algn="ctr"/>
            <a:r>
              <a:rPr lang="zh-CN" altLang="en-US" sz="2000" dirty="0">
                <a:solidFill>
                  <a:schemeClr val="bg2">
                    <a:lumMod val="10000"/>
                  </a:schemeClr>
                </a:solidFill>
                <a:latin typeface="汉仪青云简" panose="00020600040101010101" charset="-122"/>
                <a:ea typeface="汉仪青云简" panose="00020600040101010101" charset="-122"/>
              </a:rPr>
              <a:t>任务简述</a:t>
            </a:r>
            <a:endParaRPr lang="zh-CN" altLang="en-US" sz="2000" dirty="0">
              <a:solidFill>
                <a:schemeClr val="bg2">
                  <a:lumMod val="10000"/>
                </a:schemeClr>
              </a:solidFill>
              <a:latin typeface="汉仪青云简" panose="00020600040101010101" charset="-122"/>
              <a:ea typeface="汉仪青云简" panose="0002060004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a:off x="67133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60045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grpSp>
        <p:nvGrpSpPr>
          <p:cNvPr id="37" name="组合 36"/>
          <p:cNvGrpSpPr/>
          <p:nvPr/>
        </p:nvGrpSpPr>
        <p:grpSpPr>
          <a:xfrm>
            <a:off x="663575" y="815340"/>
            <a:ext cx="2952750" cy="1453515"/>
            <a:chOff x="671333" y="1175316"/>
            <a:chExt cx="4161729" cy="2693104"/>
          </a:xfrm>
        </p:grpSpPr>
        <p:grpSp>
          <p:nvGrpSpPr>
            <p:cNvPr id="7" name="组合 6"/>
            <p:cNvGrpSpPr/>
            <p:nvPr/>
          </p:nvGrpSpPr>
          <p:grpSpPr>
            <a:xfrm>
              <a:off x="671333" y="1175316"/>
              <a:ext cx="4161729" cy="2693104"/>
              <a:chOff x="270228" y="2137212"/>
              <a:chExt cx="6443411" cy="4169608"/>
            </a:xfrm>
          </p:grpSpPr>
          <p:sp>
            <p:nvSpPr>
              <p:cNvPr id="33" name="圆角矩形 9"/>
              <p:cNvSpPr/>
              <p:nvPr/>
            </p:nvSpPr>
            <p:spPr>
              <a:xfrm>
                <a:off x="270228" y="2137212"/>
                <a:ext cx="6098709" cy="3842305"/>
              </a:xfrm>
              <a:prstGeom prst="roundRect">
                <a:avLst>
                  <a:gd name="adj" fmla="val 1722"/>
                </a:avLst>
              </a:prstGeom>
              <a:solidFill>
                <a:schemeClr val="bg1">
                  <a:lumMod val="75000"/>
                  <a:alpha val="3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圆角矩形 10"/>
              <p:cNvSpPr/>
              <p:nvPr/>
            </p:nvSpPr>
            <p:spPr>
              <a:xfrm>
                <a:off x="437130" y="2293065"/>
                <a:ext cx="6098709" cy="3842305"/>
              </a:xfrm>
              <a:prstGeom prst="roundRect">
                <a:avLst>
                  <a:gd name="adj" fmla="val 1722"/>
                </a:avLst>
              </a:prstGeom>
              <a:solidFill>
                <a:schemeClr val="bg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圆角矩形 11"/>
              <p:cNvSpPr/>
              <p:nvPr/>
            </p:nvSpPr>
            <p:spPr>
              <a:xfrm>
                <a:off x="614930" y="2464515"/>
                <a:ext cx="6098709" cy="3842305"/>
              </a:xfrm>
              <a:prstGeom prst="roundRect">
                <a:avLst>
                  <a:gd name="adj" fmla="val 1722"/>
                </a:avLst>
              </a:prstGeom>
              <a:solidFill>
                <a:schemeClr val="bg2">
                  <a:lumMod val="1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pic>
          <p:nvPicPr>
            <p:cNvPr id="36" name="图片 35"/>
            <p:cNvPicPr>
              <a:picLocks noChangeAspect="1"/>
            </p:cNvPicPr>
            <p:nvPr/>
          </p:nvPicPr>
          <p:blipFill rotWithShape="1">
            <a:blip r:embed="rId1" cstate="hqprint">
              <a:extLst>
                <a:ext uri="{28A0092B-C50C-407E-A947-70E740481C1C}">
                  <a14:useLocalDpi xmlns:a14="http://schemas.microsoft.com/office/drawing/2010/main" val="0"/>
                </a:ext>
              </a:extLst>
            </a:blip>
            <a:srcRect t="8859" b="6092"/>
            <a:stretch>
              <a:fillRect/>
            </a:stretch>
          </p:blipFill>
          <p:spPr>
            <a:xfrm>
              <a:off x="1008000" y="1499431"/>
              <a:ext cx="3717262" cy="2268325"/>
            </a:xfrm>
            <a:prstGeom prst="rect">
              <a:avLst/>
            </a:prstGeom>
          </p:spPr>
        </p:pic>
      </p:grpSp>
      <p:grpSp>
        <p:nvGrpSpPr>
          <p:cNvPr id="38" name="组合 37"/>
          <p:cNvGrpSpPr/>
          <p:nvPr/>
        </p:nvGrpSpPr>
        <p:grpSpPr>
          <a:xfrm>
            <a:off x="4840605" y="814705"/>
            <a:ext cx="3068955" cy="1454150"/>
            <a:chOff x="671333" y="1175316"/>
            <a:chExt cx="4161729" cy="2693104"/>
          </a:xfrm>
        </p:grpSpPr>
        <p:grpSp>
          <p:nvGrpSpPr>
            <p:cNvPr id="39" name="组合 38"/>
            <p:cNvGrpSpPr/>
            <p:nvPr/>
          </p:nvGrpSpPr>
          <p:grpSpPr>
            <a:xfrm>
              <a:off x="671333" y="1175316"/>
              <a:ext cx="4161729" cy="2693104"/>
              <a:chOff x="270228" y="2137212"/>
              <a:chExt cx="6443411" cy="4169608"/>
            </a:xfrm>
          </p:grpSpPr>
          <p:sp>
            <p:nvSpPr>
              <p:cNvPr id="41" name="圆角矩形 9"/>
              <p:cNvSpPr/>
              <p:nvPr/>
            </p:nvSpPr>
            <p:spPr>
              <a:xfrm>
                <a:off x="270228" y="2137212"/>
                <a:ext cx="6098709" cy="3842305"/>
              </a:xfrm>
              <a:prstGeom prst="roundRect">
                <a:avLst>
                  <a:gd name="adj" fmla="val 1722"/>
                </a:avLst>
              </a:prstGeom>
              <a:solidFill>
                <a:schemeClr val="bg1">
                  <a:lumMod val="75000"/>
                  <a:alpha val="3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圆角矩形 10"/>
              <p:cNvSpPr/>
              <p:nvPr/>
            </p:nvSpPr>
            <p:spPr>
              <a:xfrm>
                <a:off x="437130" y="2293065"/>
                <a:ext cx="6098709" cy="3842305"/>
              </a:xfrm>
              <a:prstGeom prst="roundRect">
                <a:avLst>
                  <a:gd name="adj" fmla="val 1722"/>
                </a:avLst>
              </a:prstGeom>
              <a:solidFill>
                <a:schemeClr val="bg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圆角矩形 11"/>
              <p:cNvSpPr/>
              <p:nvPr/>
            </p:nvSpPr>
            <p:spPr>
              <a:xfrm>
                <a:off x="614930" y="2464515"/>
                <a:ext cx="6098709" cy="3842305"/>
              </a:xfrm>
              <a:prstGeom prst="roundRect">
                <a:avLst>
                  <a:gd name="adj" fmla="val 1722"/>
                </a:avLst>
              </a:prstGeom>
              <a:solidFill>
                <a:schemeClr val="bg2">
                  <a:lumMod val="1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pic>
          <p:nvPicPr>
            <p:cNvPr id="40" name="图片 39"/>
            <p:cNvPicPr>
              <a:picLocks noChangeAspect="1"/>
            </p:cNvPicPr>
            <p:nvPr/>
          </p:nvPicPr>
          <p:blipFill rotWithShape="1">
            <a:blip r:embed="rId1" cstate="hqprint">
              <a:extLst>
                <a:ext uri="{28A0092B-C50C-407E-A947-70E740481C1C}">
                  <a14:useLocalDpi xmlns:a14="http://schemas.microsoft.com/office/drawing/2010/main" val="0"/>
                </a:ext>
              </a:extLst>
            </a:blip>
            <a:srcRect t="8859" b="6092"/>
            <a:stretch>
              <a:fillRect/>
            </a:stretch>
          </p:blipFill>
          <p:spPr>
            <a:xfrm>
              <a:off x="1008000" y="1499431"/>
              <a:ext cx="3717262" cy="2268325"/>
            </a:xfrm>
            <a:prstGeom prst="rect">
              <a:avLst/>
            </a:prstGeom>
          </p:spPr>
        </p:pic>
      </p:grpSp>
      <p:sp>
        <p:nvSpPr>
          <p:cNvPr id="47" name="矩形 46"/>
          <p:cNvSpPr/>
          <p:nvPr/>
        </p:nvSpPr>
        <p:spPr>
          <a:xfrm>
            <a:off x="611076" y="3389409"/>
            <a:ext cx="3220812" cy="737235"/>
          </a:xfrm>
          <a:prstGeom prst="rect">
            <a:avLst/>
          </a:prstGeom>
        </p:spPr>
        <p:txBody>
          <a:bodyPr wrap="square">
            <a:spAutoFit/>
            <a:scene3d>
              <a:camera prst="orthographicFront"/>
              <a:lightRig rig="threePt" dir="t"/>
            </a:scene3d>
            <a:sp3d contourW="12700"/>
          </a:bodyPr>
          <a:lstStyle/>
          <a:p>
            <a:pPr>
              <a:lnSpc>
                <a:spcPct val="150000"/>
              </a:lnSpc>
            </a:pPr>
            <a:r>
              <a:rPr lang="zh-CN" altLang="en-US" sz="1400" dirty="0">
                <a:solidFill>
                  <a:schemeClr val="bg2">
                    <a:lumMod val="25000"/>
                  </a:schemeClr>
                </a:solidFill>
                <a:latin typeface="微软雅黑" panose="020B0503020204020204" pitchFamily="34" charset="-122"/>
                <a:ea typeface="微软雅黑" panose="020B0503020204020204" pitchFamily="34" charset="-122"/>
              </a:rPr>
              <a:t>一般对于较小的样本，我们可以适当调整树的个数也稍小一些。</a:t>
            </a:r>
            <a:endParaRPr lang="zh-CN" altLang="en-US" sz="14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49" name="矩形 48"/>
          <p:cNvSpPr/>
          <p:nvPr/>
        </p:nvSpPr>
        <p:spPr>
          <a:xfrm>
            <a:off x="5558155" y="3591560"/>
            <a:ext cx="3220720" cy="313690"/>
          </a:xfrm>
          <a:prstGeom prst="rect">
            <a:avLst/>
          </a:prstGeom>
        </p:spPr>
        <p:txBody>
          <a:bodyPr wrap="square">
            <a:spAutoFit/>
            <a:scene3d>
              <a:camera prst="orthographicFront"/>
              <a:lightRig rig="threePt" dir="t"/>
            </a:scene3d>
            <a:sp3d contourW="12700"/>
          </a:bodyPr>
          <a:lstStyle/>
          <a:p>
            <a:pPr lvl="0" eaLnBrk="0" fontAlgn="base" hangingPunct="0">
              <a:lnSpc>
                <a:spcPct val="120000"/>
              </a:lnSpc>
              <a:spcBef>
                <a:spcPct val="0"/>
              </a:spcBef>
              <a:spcAft>
                <a:spcPct val="0"/>
              </a:spcAft>
            </a:pPr>
            <a:endParaRPr lang="zh-CN" altLang="en-US" sz="1200" b="1" dirty="0">
              <a:solidFill>
                <a:schemeClr val="bg2">
                  <a:lumMod val="1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51" name="矩形 50"/>
          <p:cNvSpPr/>
          <p:nvPr/>
        </p:nvSpPr>
        <p:spPr>
          <a:xfrm>
            <a:off x="4840542" y="3114454"/>
            <a:ext cx="3133685" cy="1706880"/>
          </a:xfrm>
          <a:prstGeom prst="rect">
            <a:avLst/>
          </a:prstGeom>
        </p:spPr>
        <p:txBody>
          <a:bodyPr wrap="square">
            <a:spAutoFit/>
            <a:scene3d>
              <a:camera prst="orthographicFront"/>
              <a:lightRig rig="threePt" dir="t"/>
            </a:scene3d>
            <a:sp3d contourW="12700"/>
          </a:bodyPr>
          <a:lstStyle/>
          <a:p>
            <a:pPr>
              <a:lnSpc>
                <a:spcPct val="150000"/>
              </a:lnSpc>
            </a:pPr>
            <a:r>
              <a:rPr lang="zh-CN" altLang="en-US" sz="1400" dirty="0">
                <a:solidFill>
                  <a:schemeClr val="bg2">
                    <a:lumMod val="25000"/>
                  </a:schemeClr>
                </a:solidFill>
                <a:latin typeface="微软雅黑" panose="020B0503020204020204" pitchFamily="34" charset="-122"/>
                <a:ea typeface="微软雅黑" panose="020B0503020204020204" pitchFamily="34" charset="-122"/>
              </a:rPr>
              <a:t>随机森林生成的结果是有“随机性”的，但有时候这种随机性对于我们的实验的复现而言会有一定的影响，因此我们会设定随机种种子，让我们的实验结果能够完美复现。</a:t>
            </a:r>
            <a:endParaRPr lang="zh-CN" altLang="en-US" sz="1400" dirty="0">
              <a:solidFill>
                <a:schemeClr val="bg2">
                  <a:lumMod val="25000"/>
                </a:schemeClr>
              </a:solidFill>
              <a:latin typeface="微软雅黑" panose="020B0503020204020204" pitchFamily="34" charset="-122"/>
              <a:ea typeface="微软雅黑" panose="020B0503020204020204" pitchFamily="34" charset="-122"/>
            </a:endParaRPr>
          </a:p>
        </p:txBody>
      </p:sp>
      <p:cxnSp>
        <p:nvCxnSpPr>
          <p:cNvPr id="53" name="直接连接符 52"/>
          <p:cNvCxnSpPr/>
          <p:nvPr/>
        </p:nvCxnSpPr>
        <p:spPr>
          <a:xfrm>
            <a:off x="4522573" y="1190686"/>
            <a:ext cx="0" cy="293647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987425" y="2517775"/>
            <a:ext cx="2232025" cy="398780"/>
          </a:xfrm>
          <a:prstGeom prst="rect">
            <a:avLst/>
          </a:prstGeom>
          <a:noFill/>
        </p:spPr>
        <p:txBody>
          <a:bodyPr wrap="square" rtlCol="0">
            <a:spAutoFit/>
          </a:bodyPr>
          <a:p>
            <a:r>
              <a:rPr lang="zh-CN" altLang="en-US" sz="2000">
                <a:latin typeface="汉仪青云简" panose="00020600040101010101" charset="-122"/>
                <a:ea typeface="汉仪青云简" panose="00020600040101010101" charset="-122"/>
              </a:rPr>
              <a:t>随机森林参数调整</a:t>
            </a:r>
            <a:endParaRPr lang="zh-CN" altLang="en-US" sz="2000">
              <a:latin typeface="汉仪青云简" panose="00020600040101010101" charset="-122"/>
              <a:ea typeface="汉仪青云简" panose="00020600040101010101" charset="-122"/>
            </a:endParaRPr>
          </a:p>
        </p:txBody>
      </p:sp>
      <p:sp>
        <p:nvSpPr>
          <p:cNvPr id="8" name="文本框 7"/>
          <p:cNvSpPr txBox="1"/>
          <p:nvPr/>
        </p:nvSpPr>
        <p:spPr>
          <a:xfrm>
            <a:off x="5252720" y="2456180"/>
            <a:ext cx="2414270" cy="521970"/>
          </a:xfrm>
          <a:prstGeom prst="rect">
            <a:avLst/>
          </a:prstGeom>
          <a:noFill/>
        </p:spPr>
        <p:txBody>
          <a:bodyPr wrap="square" rtlCol="0">
            <a:spAutoFit/>
          </a:bodyPr>
          <a:p>
            <a:r>
              <a:rPr lang="zh-CN" altLang="en-US" sz="2800">
                <a:latin typeface="汉仪青云简" panose="00020600040101010101" charset="-122"/>
                <a:ea typeface="汉仪青云简" panose="00020600040101010101" charset="-122"/>
              </a:rPr>
              <a:t>random_state</a:t>
            </a:r>
            <a:endParaRPr lang="zh-CN" altLang="en-US" sz="2800">
              <a:latin typeface="汉仪青云简" panose="00020600040101010101" charset="-122"/>
              <a:ea typeface="汉仪青云简" panose="00020600040101010101" charset="-122"/>
            </a:endParaRPr>
          </a:p>
        </p:txBody>
      </p:sp>
      <p:sp>
        <p:nvSpPr>
          <p:cNvPr id="9" name="矩形 8"/>
          <p:cNvSpPr/>
          <p:nvPr/>
        </p:nvSpPr>
        <p:spPr>
          <a:xfrm>
            <a:off x="3879155" y="103144"/>
            <a:ext cx="1198880" cy="398780"/>
          </a:xfrm>
          <a:prstGeom prst="rect">
            <a:avLst/>
          </a:prstGeom>
        </p:spPr>
        <p:txBody>
          <a:bodyPr wrap="none">
            <a:spAutoFit/>
            <a:scene3d>
              <a:camera prst="orthographicFront"/>
              <a:lightRig rig="threePt" dir="t"/>
            </a:scene3d>
            <a:sp3d contourW="12700"/>
          </a:bodyPr>
          <a:p>
            <a:pPr algn="ctr"/>
            <a:r>
              <a:rPr lang="zh-CN" altLang="en-US" sz="2000" dirty="0">
                <a:solidFill>
                  <a:schemeClr val="bg2">
                    <a:lumMod val="10000"/>
                  </a:schemeClr>
                </a:solidFill>
                <a:latin typeface="汉仪青云简" panose="00020600040101010101" charset="-122"/>
                <a:ea typeface="汉仪青云简" panose="00020600040101010101" charset="-122"/>
              </a:rPr>
              <a:t>任务简述</a:t>
            </a:r>
            <a:endParaRPr lang="zh-CN" altLang="en-US" sz="2000" dirty="0">
              <a:solidFill>
                <a:schemeClr val="bg2">
                  <a:lumMod val="10000"/>
                </a:schemeClr>
              </a:solidFill>
              <a:latin typeface="汉仪青云简" panose="00020600040101010101" charset="-122"/>
              <a:ea typeface="汉仪青云简" panose="00020600040101010101"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rotWithShape="1">
          <a:blip r:embed="rId1" cstate="print">
            <a:duotone>
              <a:prstClr val="black"/>
              <a:schemeClr val="bg1">
                <a:lumMod val="95000"/>
                <a:tint val="45000"/>
                <a:satMod val="400000"/>
              </a:schemeClr>
            </a:duotone>
            <a:extLst>
              <a:ext uri="{BEBA8EAE-BF5A-486C-A8C5-ECC9F3942E4B}">
                <a14:imgProps xmlns:a14="http://schemas.microsoft.com/office/drawing/2010/main">
                  <a14:imgLayer r:embed="rId2">
                    <a14:imgEffect>
                      <a14:brightnessContrast bright="15000" contrast="9000"/>
                    </a14:imgEffect>
                    <a14:imgEffect>
                      <a14:saturation sat="200000"/>
                    </a14:imgEffect>
                  </a14:imgLayer>
                </a14:imgProps>
              </a:ext>
              <a:ext uri="{28A0092B-C50C-407E-A947-70E740481C1C}">
                <a14:useLocalDpi xmlns:a14="http://schemas.microsoft.com/office/drawing/2010/main" val="0"/>
              </a:ext>
            </a:extLst>
          </a:blip>
          <a:srcRect t="50000" r="18504"/>
          <a:stretch>
            <a:fillRect/>
          </a:stretch>
        </p:blipFill>
        <p:spPr>
          <a:xfrm>
            <a:off x="-11995" y="0"/>
            <a:ext cx="9144000" cy="3547655"/>
          </a:xfrm>
          <a:prstGeom prst="rect">
            <a:avLst/>
          </a:prstGeom>
        </p:spPr>
      </p:pic>
      <p:sp>
        <p:nvSpPr>
          <p:cNvPr id="9" name="矩形 8"/>
          <p:cNvSpPr/>
          <p:nvPr/>
        </p:nvSpPr>
        <p:spPr>
          <a:xfrm>
            <a:off x="0" y="1672045"/>
            <a:ext cx="7689669" cy="1506583"/>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 name="直接连接符 1"/>
          <p:cNvCxnSpPr/>
          <p:nvPr/>
        </p:nvCxnSpPr>
        <p:spPr>
          <a:xfrm flipV="1">
            <a:off x="0" y="3628322"/>
            <a:ext cx="9144000" cy="1"/>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7695880" y="3628322"/>
            <a:ext cx="216024" cy="4571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618085" y="1918797"/>
            <a:ext cx="2217420" cy="706755"/>
          </a:xfrm>
          <a:prstGeom prst="rect">
            <a:avLst/>
          </a:prstGeom>
        </p:spPr>
        <p:txBody>
          <a:bodyPr wrap="none">
            <a:spAutoFit/>
            <a:scene3d>
              <a:camera prst="orthographicFront"/>
              <a:lightRig rig="threePt" dir="t"/>
            </a:scene3d>
            <a:sp3d contourW="12700"/>
          </a:bodyPr>
          <a:lstStyle/>
          <a:p>
            <a:pPr algn="ctr"/>
            <a:r>
              <a:rPr lang="zh-CN" altLang="en-US" sz="4000" b="1" dirty="0">
                <a:solidFill>
                  <a:schemeClr val="bg1"/>
                </a:solidFill>
                <a:latin typeface="汉仪青云简" panose="00020600040101010101" charset="-122"/>
                <a:ea typeface="汉仪青云简" panose="00020600040101010101" charset="-122"/>
              </a:rPr>
              <a:t>模型简述</a:t>
            </a:r>
            <a:endParaRPr lang="zh-CN" altLang="en-US" sz="4000" b="1" dirty="0">
              <a:solidFill>
                <a:schemeClr val="bg1"/>
              </a:solidFill>
              <a:latin typeface="汉仪青云简" panose="00020600040101010101" charset="-122"/>
              <a:ea typeface="汉仪青云简" panose="00020600040101010101" charset="-122"/>
            </a:endParaRPr>
          </a:p>
        </p:txBody>
      </p:sp>
      <p:sp>
        <p:nvSpPr>
          <p:cNvPr id="12" name="TextBox 14"/>
          <p:cNvSpPr txBox="1"/>
          <p:nvPr/>
        </p:nvSpPr>
        <p:spPr>
          <a:xfrm>
            <a:off x="6908395" y="4211170"/>
            <a:ext cx="2235605" cy="706755"/>
          </a:xfrm>
          <a:prstGeom prst="rect">
            <a:avLst/>
          </a:prstGeom>
          <a:noFill/>
        </p:spPr>
        <p:txBody>
          <a:bodyPr wrap="square" rtlCol="0">
            <a:spAutoFit/>
          </a:bodyPr>
          <a:lstStyle/>
          <a:p>
            <a:r>
              <a:rPr lang="en-US" altLang="zh-CN" sz="4000" dirty="0">
                <a:latin typeface="汉仪青云简" panose="00020600040101010101" charset="-122"/>
                <a:ea typeface="汉仪青云简" panose="00020600040101010101" charset="-122"/>
                <a:cs typeface="Ebrima" panose="02000000000000000000" pitchFamily="2" charset="0"/>
              </a:rPr>
              <a:t>PART.02</a:t>
            </a:r>
            <a:endParaRPr lang="en-US" altLang="zh-CN" sz="4000" dirty="0">
              <a:latin typeface="汉仪青云简" panose="00020600040101010101" charset="-122"/>
              <a:ea typeface="汉仪青云简" panose="00020600040101010101" charset="-122"/>
              <a:cs typeface="Ebrima" panose="02000000000000000000" pitchFamily="2"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972272" y="86650"/>
            <a:ext cx="1198880" cy="398780"/>
          </a:xfrm>
          <a:prstGeom prst="rect">
            <a:avLst/>
          </a:prstGeom>
        </p:spPr>
        <p:txBody>
          <a:bodyPr wrap="none">
            <a:spAutoFit/>
          </a:bodyPr>
          <a:lstStyle/>
          <a:p>
            <a:r>
              <a:rPr lang="zh-CN" sz="2000" dirty="0">
                <a:solidFill>
                  <a:srgbClr val="333333"/>
                </a:solidFill>
                <a:latin typeface="汉仪青云简" panose="00020600040101010101" charset="-122"/>
                <a:ea typeface="汉仪青云简" panose="00020600040101010101" charset="-122"/>
              </a:rPr>
              <a:t>模型简述</a:t>
            </a:r>
            <a:endParaRPr lang="zh-CN" sz="2000" dirty="0">
              <a:latin typeface="汉仪青云简" panose="00020600040101010101" charset="-122"/>
              <a:ea typeface="汉仪青云简" panose="00020600040101010101" charset="-122"/>
            </a:endParaRPr>
          </a:p>
        </p:txBody>
      </p:sp>
      <p:cxnSp>
        <p:nvCxnSpPr>
          <p:cNvPr id="4" name="直接连接符 3"/>
          <p:cNvCxnSpPr/>
          <p:nvPr/>
        </p:nvCxnSpPr>
        <p:spPr>
          <a:xfrm>
            <a:off x="67133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5600453" y="154500"/>
            <a:ext cx="2569579"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6" name="圆角矩形 19"/>
          <p:cNvSpPr/>
          <p:nvPr/>
        </p:nvSpPr>
        <p:spPr>
          <a:xfrm>
            <a:off x="0" y="1149681"/>
            <a:ext cx="9144000" cy="3629147"/>
          </a:xfrm>
          <a:prstGeom prst="roundRect">
            <a:avLst>
              <a:gd name="adj" fmla="val 1722"/>
            </a:avLst>
          </a:prstGeom>
          <a:solidFill>
            <a:schemeClr val="tx1"/>
          </a:solidFill>
          <a:ln>
            <a:noFill/>
          </a:ln>
          <a:effectLst>
            <a:outerShdw blurRad="495300" dist="762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自由: 形状 55"/>
          <p:cNvSpPr/>
          <p:nvPr/>
        </p:nvSpPr>
        <p:spPr>
          <a:xfrm>
            <a:off x="0" y="3695014"/>
            <a:ext cx="9239794" cy="1460940"/>
          </a:xfrm>
          <a:custGeom>
            <a:avLst/>
            <a:gdLst>
              <a:gd name="connsiteX0" fmla="*/ 3286000 w 12236828"/>
              <a:gd name="connsiteY0" fmla="*/ 721 h 3351700"/>
              <a:gd name="connsiteX1" fmla="*/ 3544088 w 12236828"/>
              <a:gd name="connsiteY1" fmla="*/ 4523 h 3351700"/>
              <a:gd name="connsiteX2" fmla="*/ 9088532 w 12236828"/>
              <a:gd name="connsiteY2" fmla="*/ 1213891 h 3351700"/>
              <a:gd name="connsiteX3" fmla="*/ 12203713 w 12236828"/>
              <a:gd name="connsiteY3" fmla="*/ 807389 h 3351700"/>
              <a:gd name="connsiteX4" fmla="*/ 12236828 w 12236828"/>
              <a:gd name="connsiteY4" fmla="*/ 798131 h 3351700"/>
              <a:gd name="connsiteX5" fmla="*/ 12236828 w 12236828"/>
              <a:gd name="connsiteY5" fmla="*/ 3351700 h 3351700"/>
              <a:gd name="connsiteX6" fmla="*/ 0 w 12236828"/>
              <a:gd name="connsiteY6" fmla="*/ 3351700 h 3351700"/>
              <a:gd name="connsiteX7" fmla="*/ 0 w 12236828"/>
              <a:gd name="connsiteY7" fmla="*/ 706061 h 3351700"/>
              <a:gd name="connsiteX8" fmla="*/ 111156 w 12236828"/>
              <a:gd name="connsiteY8" fmla="*/ 756666 h 3351700"/>
              <a:gd name="connsiteX9" fmla="*/ 619546 w 12236828"/>
              <a:gd name="connsiteY9" fmla="*/ 800936 h 3351700"/>
              <a:gd name="connsiteX10" fmla="*/ 3286000 w 12236828"/>
              <a:gd name="connsiteY10" fmla="*/ 721 h 335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236828" h="3351700">
                <a:moveTo>
                  <a:pt x="3286000" y="721"/>
                </a:moveTo>
                <a:cubicBezTo>
                  <a:pt x="3369872" y="-931"/>
                  <a:pt x="3455869" y="222"/>
                  <a:pt x="3544088" y="4523"/>
                </a:cubicBezTo>
                <a:cubicBezTo>
                  <a:pt x="4955587" y="73349"/>
                  <a:pt x="7590721" y="1095904"/>
                  <a:pt x="9088532" y="1213891"/>
                </a:cubicBezTo>
                <a:cubicBezTo>
                  <a:pt x="10211892" y="1302381"/>
                  <a:pt x="11586579" y="976073"/>
                  <a:pt x="12203713" y="807389"/>
                </a:cubicBezTo>
                <a:lnTo>
                  <a:pt x="12236828" y="798131"/>
                </a:lnTo>
                <a:lnTo>
                  <a:pt x="12236828" y="3351700"/>
                </a:lnTo>
                <a:lnTo>
                  <a:pt x="0" y="3351700"/>
                </a:lnTo>
                <a:lnTo>
                  <a:pt x="0" y="706061"/>
                </a:lnTo>
                <a:lnTo>
                  <a:pt x="111156" y="756666"/>
                </a:lnTo>
                <a:cubicBezTo>
                  <a:pt x="245291" y="807369"/>
                  <a:pt x="410106" y="840880"/>
                  <a:pt x="619546" y="800936"/>
                </a:cubicBezTo>
                <a:cubicBezTo>
                  <a:pt x="1247865" y="681106"/>
                  <a:pt x="2027910" y="25493"/>
                  <a:pt x="3286000" y="721"/>
                </a:cubicBezTo>
                <a:close/>
              </a:path>
            </a:pathLst>
          </a:custGeom>
          <a:solidFill>
            <a:schemeClr val="bg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0" y="1826181"/>
            <a:ext cx="9144000" cy="323512"/>
            <a:chOff x="1035577" y="3723050"/>
            <a:chExt cx="10055768" cy="362858"/>
          </a:xfrm>
          <a:solidFill>
            <a:schemeClr val="bg1"/>
          </a:solidFill>
        </p:grpSpPr>
        <p:sp>
          <p:nvSpPr>
            <p:cNvPr id="16" name="椭圆 15"/>
            <p:cNvSpPr/>
            <p:nvPr/>
          </p:nvSpPr>
          <p:spPr>
            <a:xfrm>
              <a:off x="2953831" y="3723050"/>
              <a:ext cx="362858" cy="36285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微软雅黑" panose="020B0503020204020204" pitchFamily="34" charset="-122"/>
                <a:ea typeface="微软雅黑" panose="020B0503020204020204" pitchFamily="34" charset="-122"/>
              </a:endParaRPr>
            </a:p>
          </p:txBody>
        </p:sp>
        <p:sp>
          <p:nvSpPr>
            <p:cNvPr id="17" name="椭圆 16"/>
            <p:cNvSpPr/>
            <p:nvPr/>
          </p:nvSpPr>
          <p:spPr>
            <a:xfrm>
              <a:off x="4728331" y="3723050"/>
              <a:ext cx="362858" cy="36285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微软雅黑" panose="020B0503020204020204" pitchFamily="34" charset="-122"/>
                <a:ea typeface="微软雅黑" panose="020B0503020204020204" pitchFamily="34" charset="-122"/>
              </a:endParaRPr>
            </a:p>
          </p:txBody>
        </p:sp>
        <p:sp>
          <p:nvSpPr>
            <p:cNvPr id="18" name="椭圆 17"/>
            <p:cNvSpPr/>
            <p:nvPr/>
          </p:nvSpPr>
          <p:spPr>
            <a:xfrm>
              <a:off x="6502831" y="3723050"/>
              <a:ext cx="362858" cy="36285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微软雅黑" panose="020B0503020204020204" pitchFamily="34" charset="-122"/>
                <a:ea typeface="微软雅黑" panose="020B0503020204020204" pitchFamily="34" charset="-122"/>
              </a:endParaRPr>
            </a:p>
          </p:txBody>
        </p:sp>
        <p:sp>
          <p:nvSpPr>
            <p:cNvPr id="19" name="椭圆 18"/>
            <p:cNvSpPr/>
            <p:nvPr/>
          </p:nvSpPr>
          <p:spPr>
            <a:xfrm>
              <a:off x="8277331" y="3723050"/>
              <a:ext cx="362858" cy="36285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微软雅黑" panose="020B0503020204020204" pitchFamily="34" charset="-122"/>
                <a:ea typeface="微软雅黑" panose="020B0503020204020204" pitchFamily="34" charset="-122"/>
              </a:endParaRPr>
            </a:p>
          </p:txBody>
        </p:sp>
        <p:cxnSp>
          <p:nvCxnSpPr>
            <p:cNvPr id="21" name="直接连接符 20"/>
            <p:cNvCxnSpPr/>
            <p:nvPr/>
          </p:nvCxnSpPr>
          <p:spPr>
            <a:xfrm>
              <a:off x="1035577" y="3901300"/>
              <a:ext cx="10055768" cy="0"/>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3" name="Rectangle 24"/>
          <p:cNvSpPr>
            <a:spLocks noChangeArrowheads="1"/>
          </p:cNvSpPr>
          <p:nvPr/>
        </p:nvSpPr>
        <p:spPr bwMode="auto">
          <a:xfrm>
            <a:off x="6258377" y="2521758"/>
            <a:ext cx="1254256" cy="885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2400" b="1" dirty="0">
                <a:solidFill>
                  <a:schemeClr val="bg1"/>
                </a:solidFill>
                <a:latin typeface="汉仪青云简" panose="00020600040101010101" charset="-122"/>
                <a:ea typeface="汉仪青云简" panose="00020600040101010101" charset="-122"/>
              </a:rPr>
              <a:t>随机森林算法</a:t>
            </a:r>
            <a:endParaRPr lang="zh-CN" altLang="en-US" sz="2400" b="1" dirty="0">
              <a:solidFill>
                <a:schemeClr val="bg1"/>
              </a:solidFill>
              <a:latin typeface="汉仪青云简" panose="00020600040101010101" charset="-122"/>
              <a:ea typeface="汉仪青云简" panose="00020600040101010101" charset="-122"/>
            </a:endParaRPr>
          </a:p>
        </p:txBody>
      </p:sp>
      <p:sp>
        <p:nvSpPr>
          <p:cNvPr id="24" name="Rectangle 24"/>
          <p:cNvSpPr>
            <a:spLocks noChangeArrowheads="1"/>
          </p:cNvSpPr>
          <p:nvPr/>
        </p:nvSpPr>
        <p:spPr bwMode="auto">
          <a:xfrm>
            <a:off x="1232587" y="2474133"/>
            <a:ext cx="1254256" cy="442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2400" b="1" dirty="0">
                <a:solidFill>
                  <a:schemeClr val="bg1"/>
                </a:solidFill>
                <a:latin typeface="汉仪青云简" panose="00020600040101010101" charset="-122"/>
                <a:ea typeface="汉仪青云简" panose="00020600040101010101" charset="-122"/>
              </a:rPr>
              <a:t>集成学习</a:t>
            </a:r>
            <a:endParaRPr lang="zh-CN" altLang="en-US" sz="2400" b="1" dirty="0">
              <a:solidFill>
                <a:schemeClr val="bg1"/>
              </a:solidFill>
              <a:latin typeface="汉仪青云简" panose="00020600040101010101" charset="-122"/>
              <a:ea typeface="汉仪青云简" panose="00020600040101010101" charset="-122"/>
            </a:endParaRPr>
          </a:p>
        </p:txBody>
      </p:sp>
      <p:sp>
        <p:nvSpPr>
          <p:cNvPr id="25" name="Rectangle 24"/>
          <p:cNvSpPr>
            <a:spLocks noChangeArrowheads="1"/>
          </p:cNvSpPr>
          <p:nvPr/>
        </p:nvSpPr>
        <p:spPr bwMode="auto">
          <a:xfrm>
            <a:off x="4441360" y="2521758"/>
            <a:ext cx="1254256" cy="442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2400" b="1" dirty="0">
                <a:solidFill>
                  <a:schemeClr val="bg1"/>
                </a:solidFill>
                <a:latin typeface="汉仪青云简" panose="00020600040101010101" charset="-122"/>
                <a:ea typeface="汉仪青云简" panose="00020600040101010101" charset="-122"/>
              </a:rPr>
              <a:t>决策树</a:t>
            </a:r>
            <a:endParaRPr lang="zh-CN" altLang="en-US" sz="2400" b="1" dirty="0">
              <a:solidFill>
                <a:schemeClr val="bg1"/>
              </a:solidFill>
              <a:latin typeface="汉仪青云简" panose="00020600040101010101" charset="-122"/>
              <a:ea typeface="汉仪青云简" panose="00020600040101010101" charset="-122"/>
            </a:endParaRPr>
          </a:p>
        </p:txBody>
      </p:sp>
      <p:sp>
        <p:nvSpPr>
          <p:cNvPr id="26" name="Rectangle 24"/>
          <p:cNvSpPr>
            <a:spLocks noChangeArrowheads="1"/>
          </p:cNvSpPr>
          <p:nvPr/>
        </p:nvSpPr>
        <p:spPr bwMode="auto">
          <a:xfrm>
            <a:off x="2896300" y="2473949"/>
            <a:ext cx="1254256" cy="442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spcBef>
                <a:spcPts val="300"/>
              </a:spcBef>
            </a:pPr>
            <a:r>
              <a:rPr lang="zh-CN" altLang="en-US" sz="2400" b="1" dirty="0">
                <a:solidFill>
                  <a:schemeClr val="bg1"/>
                </a:solidFill>
                <a:latin typeface="汉仪青云简" panose="00020600040101010101" charset="-122"/>
                <a:ea typeface="汉仪青云简" panose="00020600040101010101" charset="-122"/>
              </a:rPr>
              <a:t>bagging</a:t>
            </a:r>
            <a:endParaRPr lang="zh-CN" altLang="en-US" sz="2400" b="1" dirty="0">
              <a:solidFill>
                <a:schemeClr val="bg1"/>
              </a:solidFill>
              <a:latin typeface="汉仪青云简" panose="00020600040101010101" charset="-122"/>
              <a:ea typeface="汉仪青云简" panose="00020600040101010101" charset="-122"/>
            </a:endParaRPr>
          </a:p>
        </p:txBody>
      </p:sp>
      <p:sp>
        <p:nvSpPr>
          <p:cNvPr id="33" name="矩形 32"/>
          <p:cNvSpPr/>
          <p:nvPr/>
        </p:nvSpPr>
        <p:spPr>
          <a:xfrm>
            <a:off x="1750444" y="1788756"/>
            <a:ext cx="317716" cy="369332"/>
          </a:xfrm>
          <a:prstGeom prst="rect">
            <a:avLst/>
          </a:prstGeom>
        </p:spPr>
        <p:txBody>
          <a:bodyPr wrap="none">
            <a:spAutoFit/>
          </a:bodyPr>
          <a:lstStyle/>
          <a:p>
            <a:pPr algn="ctr"/>
            <a:r>
              <a:rPr lang="en-US" altLang="zh-CN" dirty="0">
                <a:ea typeface="Adobe Gothic Std B" panose="020B0800000000000000" pitchFamily="34" charset="-128"/>
              </a:rPr>
              <a:t>A</a:t>
            </a:r>
            <a:endParaRPr lang="zh-CN" altLang="en-US" dirty="0">
              <a:ea typeface="Adobe Gothic Std B" panose="020B0800000000000000" pitchFamily="34" charset="-128"/>
            </a:endParaRPr>
          </a:p>
        </p:txBody>
      </p:sp>
      <p:sp>
        <p:nvSpPr>
          <p:cNvPr id="34" name="矩形 33"/>
          <p:cNvSpPr/>
          <p:nvPr/>
        </p:nvSpPr>
        <p:spPr>
          <a:xfrm>
            <a:off x="3360988" y="1792616"/>
            <a:ext cx="317716" cy="369332"/>
          </a:xfrm>
          <a:prstGeom prst="rect">
            <a:avLst/>
          </a:prstGeom>
        </p:spPr>
        <p:txBody>
          <a:bodyPr wrap="none">
            <a:spAutoFit/>
          </a:bodyPr>
          <a:lstStyle/>
          <a:p>
            <a:pPr algn="ctr"/>
            <a:r>
              <a:rPr lang="en-US" altLang="zh-CN" dirty="0">
                <a:ea typeface="Adobe Gothic Std B" panose="020B0800000000000000" pitchFamily="34" charset="-128"/>
              </a:rPr>
              <a:t>B</a:t>
            </a:r>
            <a:endParaRPr lang="zh-CN" altLang="en-US" dirty="0">
              <a:ea typeface="Adobe Gothic Std B" panose="020B0800000000000000" pitchFamily="34" charset="-128"/>
            </a:endParaRPr>
          </a:p>
        </p:txBody>
      </p:sp>
      <p:sp>
        <p:nvSpPr>
          <p:cNvPr id="35" name="矩形 34"/>
          <p:cNvSpPr/>
          <p:nvPr/>
        </p:nvSpPr>
        <p:spPr>
          <a:xfrm>
            <a:off x="4988478" y="1796649"/>
            <a:ext cx="317716" cy="369332"/>
          </a:xfrm>
          <a:prstGeom prst="rect">
            <a:avLst/>
          </a:prstGeom>
        </p:spPr>
        <p:txBody>
          <a:bodyPr wrap="none">
            <a:spAutoFit/>
          </a:bodyPr>
          <a:lstStyle/>
          <a:p>
            <a:pPr algn="ctr"/>
            <a:r>
              <a:rPr lang="en-US" altLang="zh-CN" dirty="0">
                <a:ea typeface="Adobe Gothic Std B" panose="020B0800000000000000" pitchFamily="34" charset="-128"/>
              </a:rPr>
              <a:t>C</a:t>
            </a:r>
            <a:endParaRPr lang="zh-CN" altLang="en-US" dirty="0">
              <a:ea typeface="Adobe Gothic Std B" panose="020B0800000000000000" pitchFamily="34" charset="-128"/>
            </a:endParaRPr>
          </a:p>
        </p:txBody>
      </p:sp>
      <p:sp>
        <p:nvSpPr>
          <p:cNvPr id="36" name="矩形 35"/>
          <p:cNvSpPr/>
          <p:nvPr/>
        </p:nvSpPr>
        <p:spPr>
          <a:xfrm>
            <a:off x="6586447" y="1795577"/>
            <a:ext cx="327334" cy="369332"/>
          </a:xfrm>
          <a:prstGeom prst="rect">
            <a:avLst/>
          </a:prstGeom>
        </p:spPr>
        <p:txBody>
          <a:bodyPr wrap="none">
            <a:spAutoFit/>
          </a:bodyPr>
          <a:lstStyle/>
          <a:p>
            <a:pPr algn="ctr"/>
            <a:r>
              <a:rPr lang="en-US" altLang="zh-CN" dirty="0">
                <a:ea typeface="Adobe Gothic Std B" panose="020B0800000000000000" pitchFamily="34" charset="-128"/>
              </a:rPr>
              <a:t>D</a:t>
            </a:r>
            <a:endParaRPr lang="zh-CN" altLang="en-US" dirty="0">
              <a:ea typeface="Adobe Gothic Std B" panose="020B0800000000000000" pitchFamily="34" charset="-128"/>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down)">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wipe(down)">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wipe(down)">
                                      <p:cBhvr>
                                        <p:cTn id="17" dur="500"/>
                                        <p:tgtEl>
                                          <p:spTgt spid="2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wipe(down)">
                                      <p:cBhvr>
                                        <p:cTn id="2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p:bldP spid="25" grpId="0"/>
      <p:bldP spid="26" grpId="0"/>
    </p:bldLst>
  </p:timing>
</p:sld>
</file>

<file path=ppt/tags/tag1.xml><?xml version="1.0" encoding="utf-8"?>
<p:tagLst xmlns:p="http://schemas.openxmlformats.org/presentationml/2006/main">
  <p:tag name="KSO_WM_UNIT_PLACING_PICTURE_USER_VIEWPORT" val="{&quot;height&quot;:3179,&quot;width&quot;:8305}"/>
</p:tagLst>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2792</Words>
  <Application>WPS 演示</Application>
  <PresentationFormat>自定义</PresentationFormat>
  <Paragraphs>227</Paragraphs>
  <Slides>21</Slides>
  <Notes>3</Notes>
  <HiddenSlides>0</HiddenSlides>
  <MMClips>1</MMClips>
  <ScaleCrop>false</ScaleCrop>
  <HeadingPairs>
    <vt:vector size="6" baseType="variant">
      <vt:variant>
        <vt:lpstr>已用的字体</vt:lpstr>
      </vt:variant>
      <vt:variant>
        <vt:i4>52</vt:i4>
      </vt:variant>
      <vt:variant>
        <vt:lpstr>主题</vt:lpstr>
      </vt:variant>
      <vt:variant>
        <vt:i4>1</vt:i4>
      </vt:variant>
      <vt:variant>
        <vt:lpstr>幻灯片标题</vt:lpstr>
      </vt:variant>
      <vt:variant>
        <vt:i4>21</vt:i4>
      </vt:variant>
    </vt:vector>
  </HeadingPairs>
  <TitlesOfParts>
    <vt:vector size="74" baseType="lpstr">
      <vt:lpstr>Arial</vt:lpstr>
      <vt:lpstr>宋体</vt:lpstr>
      <vt:lpstr>Wingdings</vt:lpstr>
      <vt:lpstr>微软雅黑</vt:lpstr>
      <vt:lpstr>Ebrima</vt:lpstr>
      <vt:lpstr>Hiragino Sans GB W3</vt:lpstr>
      <vt:lpstr>Adobe Gothic Std B</vt:lpstr>
      <vt:lpstr>Agency FB</vt:lpstr>
      <vt:lpstr>Trebuchet MS</vt:lpstr>
      <vt:lpstr>Calibri</vt:lpstr>
      <vt:lpstr>Gill Sans</vt:lpstr>
      <vt:lpstr>ヒラギノ角ゴ ProN W3</vt:lpstr>
      <vt:lpstr>等线 Light</vt:lpstr>
      <vt:lpstr>Arial Unicode MS</vt:lpstr>
      <vt:lpstr>Calibri Light</vt:lpstr>
      <vt:lpstr>等线</vt:lpstr>
      <vt:lpstr>Open Sans</vt:lpstr>
      <vt:lpstr>Segoe Print</vt:lpstr>
      <vt:lpstr>Century Gothic</vt:lpstr>
      <vt:lpstr>Aparajita</vt:lpstr>
      <vt:lpstr>Nirmala UI</vt:lpstr>
      <vt:lpstr>Bevan</vt:lpstr>
      <vt:lpstr>华文黑体</vt:lpstr>
      <vt:lpstr>华文细黑</vt:lpstr>
      <vt:lpstr>Montserrat</vt:lpstr>
      <vt:lpstr>Yu Gothic UI Semibold</vt:lpstr>
      <vt:lpstr>Malgun Gothic</vt:lpstr>
      <vt:lpstr>黑体</vt:lpstr>
      <vt:lpstr>Calibri</vt:lpstr>
      <vt:lpstr>汉仪青云简</vt:lpstr>
      <vt:lpstr>楷体</vt:lpstr>
      <vt:lpstr>仿宋</vt:lpstr>
      <vt:lpstr>微软雅黑 Light</vt:lpstr>
      <vt:lpstr>新宋体</vt:lpstr>
      <vt:lpstr>Arial Black</vt:lpstr>
      <vt:lpstr>Bahnschrift Condensed</vt:lpstr>
      <vt:lpstr>Bahnschrift SemiCondensed</vt:lpstr>
      <vt:lpstr>Candara</vt:lpstr>
      <vt:lpstr>Corbel</vt:lpstr>
      <vt:lpstr>Gabriola</vt:lpstr>
      <vt:lpstr>Javanese Text</vt:lpstr>
      <vt:lpstr>MS Gothic</vt:lpstr>
      <vt:lpstr>Microsoft JhengHei Light</vt:lpstr>
      <vt:lpstr>Segoe UI Semilight</vt:lpstr>
      <vt:lpstr>Sitka Heading</vt:lpstr>
      <vt:lpstr>Yu Gothic Medium</vt:lpstr>
      <vt:lpstr>Wingdings</vt:lpstr>
      <vt:lpstr>Yu Gothic</vt:lpstr>
      <vt:lpstr>Corbel Light</vt:lpstr>
      <vt:lpstr>Courier New</vt:lpstr>
      <vt:lpstr>Cambria</vt:lpstr>
      <vt:lpstr>Candara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User</dc:creator>
  <cp:lastModifiedBy>涵</cp:lastModifiedBy>
  <cp:revision>18</cp:revision>
  <dcterms:created xsi:type="dcterms:W3CDTF">2017-11-27T13:47:00Z</dcterms:created>
  <dcterms:modified xsi:type="dcterms:W3CDTF">2021-01-07T18:02:45Z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2052-11.1.0.10228</vt:lpwstr>
  </property>
  <property fmtid="{D5CDD505-2E9C-101B-9397-08002B2CF9AE}" pid="3" name="KSOSaveFontToCloudKey">
    <vt:lpwstr>426751802_embed</vt:lpwstr>
  </property>
</Properties>
</file>

<file path=docProps/thumbnail.jpeg>
</file>